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25203150" cy="32404050"/>
  <p:notesSz cx="6856413" cy="9083675"/>
  <p:embeddedFontLst>
    <p:embeddedFont>
      <p:font typeface="Calibri" panose="020F0502020204030204" pitchFamily="34" charset="0"/>
      <p:regular r:id="rId4"/>
      <p:bold r:id="rId5"/>
      <p:italic r:id="rId6"/>
      <p:boldItalic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1E1"/>
    <a:srgbClr val="FFD1D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C7893414-2D6D-44F7-A9B4-18CA096F78B6}">
  <a:tblStyle styleId="{C7893414-2D6D-44F7-A9B4-18CA096F78B6}"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1765" autoAdjust="0"/>
    <p:restoredTop sz="94208" autoAdjust="0"/>
  </p:normalViewPr>
  <p:slideViewPr>
    <p:cSldViewPr snapToGrid="0">
      <p:cViewPr>
        <p:scale>
          <a:sx n="40" d="100"/>
          <a:sy n="40" d="100"/>
        </p:scale>
        <p:origin x="1258" y="-4368"/>
      </p:cViewPr>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schemas.openxmlformats.org/officeDocument/2006/relationships/font" Target="fonts/font4.fntdata"/><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tableStyles" Target="tableStyles.xml"/><Relationship Id="rId5" Type="http://schemas.openxmlformats.org/officeDocument/2006/relationships/font" Target="fonts/font2.fntdata"/><Relationship Id="rId10" Type="http://schemas.openxmlformats.org/officeDocument/2006/relationships/theme" Target="theme/theme1.xml"/><Relationship Id="rId4" Type="http://schemas.openxmlformats.org/officeDocument/2006/relationships/font" Target="fonts/font1.fntdata"/><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rifcan Koru" userId="650662cd9e0e9a44" providerId="LiveId" clId="{3226EE13-227E-471F-9456-FA29766B62DA}"/>
    <pc:docChg chg="undo custSel modSld">
      <pc:chgData name="Arifcan Koru" userId="650662cd9e0e9a44" providerId="LiveId" clId="{3226EE13-227E-471F-9456-FA29766B62DA}" dt="2021-06-02T19:49:44.726" v="14" actId="20577"/>
      <pc:docMkLst>
        <pc:docMk/>
      </pc:docMkLst>
      <pc:sldChg chg="modSp mod">
        <pc:chgData name="Arifcan Koru" userId="650662cd9e0e9a44" providerId="LiveId" clId="{3226EE13-227E-471F-9456-FA29766B62DA}" dt="2021-06-02T19:49:44.726" v="14" actId="20577"/>
        <pc:sldMkLst>
          <pc:docMk/>
          <pc:sldMk cId="0" sldId="256"/>
        </pc:sldMkLst>
        <pc:spChg chg="mod">
          <ac:chgData name="Arifcan Koru" userId="650662cd9e0e9a44" providerId="LiveId" clId="{3226EE13-227E-471F-9456-FA29766B62DA}" dt="2021-06-02T19:49:44.726" v="14" actId="20577"/>
          <ac:spMkLst>
            <pc:docMk/>
            <pc:sldMk cId="0" sldId="256"/>
            <ac:spMk id="28" creationId="{5493E8BF-7F46-4A73-9CBD-53F338B15644}"/>
          </ac:spMkLst>
        </pc:spChg>
        <pc:spChg chg="mod">
          <ac:chgData name="Arifcan Koru" userId="650662cd9e0e9a44" providerId="LiveId" clId="{3226EE13-227E-471F-9456-FA29766B62DA}" dt="2021-06-02T19:49:04.036" v="4" actId="20577"/>
          <ac:spMkLst>
            <pc:docMk/>
            <pc:sldMk cId="0" sldId="256"/>
            <ac:spMk id="34" creationId="{CE95E923-4615-44D6-94B9-C9C2E5510D21}"/>
          </ac:spMkLst>
        </pc:spChg>
        <pc:graphicFrameChg chg="mod">
          <ac:chgData name="Arifcan Koru" userId="650662cd9e0e9a44" providerId="LiveId" clId="{3226EE13-227E-471F-9456-FA29766B62DA}" dt="2021-06-02T19:34:57.304" v="1" actId="1076"/>
          <ac:graphicFrameMkLst>
            <pc:docMk/>
            <pc:sldMk cId="0" sldId="256"/>
            <ac:graphicFrameMk id="21" creationId="{790C14D1-27D1-4AE6-BE01-1E98AC699786}"/>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400" b="0" i="0" u="none" strike="noStrike" kern="1200" cap="none" spc="20" baseline="0">
                <a:solidFill>
                  <a:schemeClr val="tx1">
                    <a:lumMod val="50000"/>
                    <a:lumOff val="50000"/>
                  </a:schemeClr>
                </a:solidFill>
                <a:latin typeface="+mn-lt"/>
                <a:ea typeface="+mn-ea"/>
                <a:cs typeface="+mn-cs"/>
              </a:defRPr>
            </a:pPr>
            <a:r>
              <a:rPr lang="tr-TR" sz="2400"/>
              <a:t>Chart.1: I</a:t>
            </a:r>
            <a:r>
              <a:rPr lang="en-US" sz="2400" b="0" i="0" u="none" strike="noStrike" cap="none" baseline="0">
                <a:effectLst/>
              </a:rPr>
              <a:t>nfluenza A virus positive samples</a:t>
            </a:r>
            <a:endParaRPr lang="tr-TR" sz="2400"/>
          </a:p>
        </c:rich>
      </c:tx>
      <c:layout>
        <c:manualLayout>
          <c:xMode val="edge"/>
          <c:yMode val="edge"/>
          <c:x val="0.39239463722448115"/>
          <c:y val="9.3241838861216134E-3"/>
        </c:manualLayout>
      </c:layout>
      <c:overlay val="0"/>
      <c:spPr>
        <a:noFill/>
        <a:ln>
          <a:noFill/>
        </a:ln>
        <a:effectLst/>
      </c:spPr>
      <c:txPr>
        <a:bodyPr rot="0" spcFirstLastPara="1" vertOverflow="ellipsis" vert="horz" wrap="square" anchor="ctr" anchorCtr="1"/>
        <a:lstStyle/>
        <a:p>
          <a:pPr>
            <a:defRPr sz="2400" b="0" i="0" u="none" strike="noStrike" kern="1200" cap="none" spc="20" baseline="0">
              <a:solidFill>
                <a:schemeClr val="tx1">
                  <a:lumMod val="50000"/>
                  <a:lumOff val="50000"/>
                </a:schemeClr>
              </a:solidFill>
              <a:latin typeface="+mn-lt"/>
              <a:ea typeface="+mn-ea"/>
              <a:cs typeface="+mn-cs"/>
            </a:defRPr>
          </a:pPr>
          <a:endParaRPr lang="tr-TR"/>
        </a:p>
      </c:txPr>
    </c:title>
    <c:autoTitleDeleted val="0"/>
    <c:plotArea>
      <c:layout>
        <c:manualLayout>
          <c:layoutTarget val="inner"/>
          <c:xMode val="edge"/>
          <c:yMode val="edge"/>
          <c:x val="0.11049062814270107"/>
          <c:y val="8.4945051013604722E-2"/>
          <c:w val="0.86660940308452905"/>
          <c:h val="0.430914211931687"/>
        </c:manualLayout>
      </c:layout>
      <c:barChart>
        <c:barDir val="col"/>
        <c:grouping val="clustered"/>
        <c:varyColors val="0"/>
        <c:ser>
          <c:idx val="0"/>
          <c:order val="0"/>
          <c:tx>
            <c:strRef>
              <c:f>Sayfa1!$B$1</c:f>
              <c:strCache>
                <c:ptCount val="1"/>
                <c:pt idx="0">
                  <c:v>2016</c:v>
                </c:pt>
              </c:strCache>
            </c:strRef>
          </c:tx>
          <c:spPr>
            <a:gradFill rotWithShape="1">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9525" cap="flat" cmpd="sng" algn="ctr">
              <a:solidFill>
                <a:schemeClr val="accent1">
                  <a:shade val="95000"/>
                </a:schemeClr>
              </a:solidFill>
              <a:round/>
            </a:ln>
            <a:effectLst/>
          </c:spPr>
          <c:invertIfNegative val="0"/>
          <c:cat>
            <c:strRef>
              <c:f>Sayfa1!$A$2:$A$13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Sayfa1!$B$2:$B$13</c:f>
              <c:numCache>
                <c:formatCode>General</c:formatCode>
                <c:ptCount val="12"/>
                <c:pt idx="0">
                  <c:v>47</c:v>
                </c:pt>
                <c:pt idx="1">
                  <c:v>59</c:v>
                </c:pt>
                <c:pt idx="2">
                  <c:v>8</c:v>
                </c:pt>
                <c:pt idx="3">
                  <c:v>1</c:v>
                </c:pt>
                <c:pt idx="4">
                  <c:v>1</c:v>
                </c:pt>
                <c:pt idx="5">
                  <c:v>0</c:v>
                </c:pt>
                <c:pt idx="6">
                  <c:v>0</c:v>
                </c:pt>
                <c:pt idx="7">
                  <c:v>0</c:v>
                </c:pt>
                <c:pt idx="8">
                  <c:v>0</c:v>
                </c:pt>
                <c:pt idx="9">
                  <c:v>0</c:v>
                </c:pt>
                <c:pt idx="10">
                  <c:v>1</c:v>
                </c:pt>
                <c:pt idx="11">
                  <c:v>74</c:v>
                </c:pt>
              </c:numCache>
            </c:numRef>
          </c:val>
          <c:extLst>
            <c:ext xmlns:c16="http://schemas.microsoft.com/office/drawing/2014/chart" uri="{C3380CC4-5D6E-409C-BE32-E72D297353CC}">
              <c16:uniqueId val="{00000000-0316-41AB-835D-4E434E9AFB61}"/>
            </c:ext>
          </c:extLst>
        </c:ser>
        <c:ser>
          <c:idx val="1"/>
          <c:order val="1"/>
          <c:tx>
            <c:strRef>
              <c:f>Sayfa1!$C$1</c:f>
              <c:strCache>
                <c:ptCount val="1"/>
                <c:pt idx="0">
                  <c:v>2017</c:v>
                </c:pt>
              </c:strCache>
            </c:strRef>
          </c:tx>
          <c:spPr>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w="9525" cap="flat" cmpd="sng" algn="ctr">
              <a:solidFill>
                <a:schemeClr val="accent2">
                  <a:shade val="95000"/>
                </a:schemeClr>
              </a:solidFill>
              <a:round/>
            </a:ln>
            <a:effectLst/>
          </c:spPr>
          <c:invertIfNegative val="0"/>
          <c:cat>
            <c:strRef>
              <c:f>Sayfa1!$A$2:$A$13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Sayfa1!$C$2:$C$13</c:f>
              <c:numCache>
                <c:formatCode>General</c:formatCode>
                <c:ptCount val="12"/>
                <c:pt idx="0">
                  <c:v>145</c:v>
                </c:pt>
                <c:pt idx="1">
                  <c:v>8</c:v>
                </c:pt>
                <c:pt idx="2">
                  <c:v>5</c:v>
                </c:pt>
                <c:pt idx="3">
                  <c:v>0</c:v>
                </c:pt>
                <c:pt idx="4">
                  <c:v>0</c:v>
                </c:pt>
                <c:pt idx="5">
                  <c:v>0</c:v>
                </c:pt>
                <c:pt idx="6">
                  <c:v>2</c:v>
                </c:pt>
                <c:pt idx="7">
                  <c:v>0</c:v>
                </c:pt>
                <c:pt idx="8">
                  <c:v>0</c:v>
                </c:pt>
                <c:pt idx="9">
                  <c:v>12</c:v>
                </c:pt>
                <c:pt idx="10">
                  <c:v>87</c:v>
                </c:pt>
                <c:pt idx="11">
                  <c:v>393</c:v>
                </c:pt>
              </c:numCache>
            </c:numRef>
          </c:val>
          <c:extLst>
            <c:ext xmlns:c16="http://schemas.microsoft.com/office/drawing/2014/chart" uri="{C3380CC4-5D6E-409C-BE32-E72D297353CC}">
              <c16:uniqueId val="{00000001-0316-41AB-835D-4E434E9AFB61}"/>
            </c:ext>
          </c:extLst>
        </c:ser>
        <c:ser>
          <c:idx val="2"/>
          <c:order val="2"/>
          <c:tx>
            <c:strRef>
              <c:f>Sayfa1!$D$1</c:f>
              <c:strCache>
                <c:ptCount val="1"/>
                <c:pt idx="0">
                  <c:v>2018</c:v>
                </c:pt>
              </c:strCache>
            </c:strRef>
          </c:tx>
          <c:spPr>
            <a:gradFill rotWithShape="1">
              <a:gsLst>
                <a:gs pos="0">
                  <a:schemeClr val="accent3">
                    <a:lumMod val="110000"/>
                    <a:satMod val="105000"/>
                    <a:tint val="67000"/>
                  </a:schemeClr>
                </a:gs>
                <a:gs pos="50000">
                  <a:schemeClr val="accent3">
                    <a:lumMod val="105000"/>
                    <a:satMod val="103000"/>
                    <a:tint val="73000"/>
                  </a:schemeClr>
                </a:gs>
                <a:gs pos="100000">
                  <a:schemeClr val="accent3">
                    <a:lumMod val="105000"/>
                    <a:satMod val="109000"/>
                    <a:tint val="81000"/>
                  </a:schemeClr>
                </a:gs>
              </a:gsLst>
              <a:lin ang="5400000" scaled="0"/>
            </a:gradFill>
            <a:ln w="9525" cap="flat" cmpd="sng" algn="ctr">
              <a:solidFill>
                <a:schemeClr val="accent3">
                  <a:shade val="95000"/>
                </a:schemeClr>
              </a:solidFill>
              <a:round/>
            </a:ln>
            <a:effectLst/>
          </c:spPr>
          <c:invertIfNegative val="0"/>
          <c:cat>
            <c:strRef>
              <c:f>Sayfa1!$A$2:$A$13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Sayfa1!$D$2:$D$13</c:f>
              <c:numCache>
                <c:formatCode>General</c:formatCode>
                <c:ptCount val="12"/>
                <c:pt idx="0">
                  <c:v>520</c:v>
                </c:pt>
                <c:pt idx="1">
                  <c:v>111</c:v>
                </c:pt>
              </c:numCache>
            </c:numRef>
          </c:val>
          <c:extLst>
            <c:ext xmlns:c16="http://schemas.microsoft.com/office/drawing/2014/chart" uri="{C3380CC4-5D6E-409C-BE32-E72D297353CC}">
              <c16:uniqueId val="{00000002-0316-41AB-835D-4E434E9AFB61}"/>
            </c:ext>
          </c:extLst>
        </c:ser>
        <c:ser>
          <c:idx val="3"/>
          <c:order val="3"/>
          <c:tx>
            <c:strRef>
              <c:f>Sayfa1!$E$1</c:f>
              <c:strCache>
                <c:ptCount val="1"/>
                <c:pt idx="0">
                  <c:v>2019</c:v>
                </c:pt>
              </c:strCache>
            </c:strRef>
          </c:tx>
          <c:spPr>
            <a:gradFill rotWithShape="1">
              <a:gsLst>
                <a:gs pos="0">
                  <a:schemeClr val="accent4">
                    <a:lumMod val="110000"/>
                    <a:satMod val="105000"/>
                    <a:tint val="67000"/>
                  </a:schemeClr>
                </a:gs>
                <a:gs pos="50000">
                  <a:schemeClr val="accent4">
                    <a:lumMod val="105000"/>
                    <a:satMod val="103000"/>
                    <a:tint val="73000"/>
                  </a:schemeClr>
                </a:gs>
                <a:gs pos="100000">
                  <a:schemeClr val="accent4">
                    <a:lumMod val="105000"/>
                    <a:satMod val="109000"/>
                    <a:tint val="81000"/>
                  </a:schemeClr>
                </a:gs>
              </a:gsLst>
              <a:lin ang="5400000" scaled="0"/>
            </a:gradFill>
            <a:ln w="9525" cap="flat" cmpd="sng" algn="ctr">
              <a:solidFill>
                <a:schemeClr val="accent4">
                  <a:shade val="95000"/>
                </a:schemeClr>
              </a:solidFill>
              <a:round/>
            </a:ln>
            <a:effectLst/>
          </c:spPr>
          <c:invertIfNegative val="0"/>
          <c:cat>
            <c:strRef>
              <c:f>Sayfa1!$A$2:$A$13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Sayfa1!$E$2:$E$13</c:f>
              <c:numCache>
                <c:formatCode>General</c:formatCode>
                <c:ptCount val="12"/>
                <c:pt idx="3">
                  <c:v>8</c:v>
                </c:pt>
                <c:pt idx="4">
                  <c:v>0</c:v>
                </c:pt>
                <c:pt idx="5">
                  <c:v>2</c:v>
                </c:pt>
                <c:pt idx="6">
                  <c:v>0</c:v>
                </c:pt>
                <c:pt idx="7">
                  <c:v>0</c:v>
                </c:pt>
                <c:pt idx="8">
                  <c:v>0</c:v>
                </c:pt>
                <c:pt idx="9">
                  <c:v>1</c:v>
                </c:pt>
                <c:pt idx="10">
                  <c:v>23</c:v>
                </c:pt>
                <c:pt idx="11">
                  <c:v>892</c:v>
                </c:pt>
              </c:numCache>
            </c:numRef>
          </c:val>
          <c:extLst>
            <c:ext xmlns:c16="http://schemas.microsoft.com/office/drawing/2014/chart" uri="{C3380CC4-5D6E-409C-BE32-E72D297353CC}">
              <c16:uniqueId val="{00000003-0316-41AB-835D-4E434E9AFB61}"/>
            </c:ext>
          </c:extLst>
        </c:ser>
        <c:dLbls>
          <c:showLegendKey val="0"/>
          <c:showVal val="0"/>
          <c:showCatName val="0"/>
          <c:showSerName val="0"/>
          <c:showPercent val="0"/>
          <c:showBubbleSize val="0"/>
        </c:dLbls>
        <c:gapWidth val="150"/>
        <c:axId val="308347616"/>
        <c:axId val="308347056"/>
      </c:barChart>
      <c:catAx>
        <c:axId val="3083476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50000"/>
                    <a:lumOff val="50000"/>
                  </a:schemeClr>
                </a:solidFill>
                <a:latin typeface="+mn-lt"/>
                <a:ea typeface="+mn-ea"/>
                <a:cs typeface="+mn-cs"/>
              </a:defRPr>
            </a:pPr>
            <a:endParaRPr lang="tr-TR"/>
          </a:p>
        </c:txPr>
        <c:crossAx val="308347056"/>
        <c:crosses val="autoZero"/>
        <c:auto val="1"/>
        <c:lblAlgn val="ctr"/>
        <c:lblOffset val="100"/>
        <c:noMultiLvlLbl val="0"/>
      </c:catAx>
      <c:valAx>
        <c:axId val="30834705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50000"/>
                    <a:lumOff val="50000"/>
                  </a:schemeClr>
                </a:solidFill>
                <a:latin typeface="+mn-lt"/>
                <a:ea typeface="+mn-ea"/>
                <a:cs typeface="+mn-cs"/>
              </a:defRPr>
            </a:pPr>
            <a:endParaRPr lang="tr-TR"/>
          </a:p>
        </c:txPr>
        <c:crossAx val="308347616"/>
        <c:crosses val="autoZero"/>
        <c:crossBetween val="between"/>
      </c:valAx>
      <c:dTable>
        <c:showHorzBorder val="1"/>
        <c:showVertBorder val="1"/>
        <c:showOutline val="1"/>
        <c:showKeys val="1"/>
        <c:spPr>
          <a:noFill/>
          <a:ln w="9525">
            <a:solidFill>
              <a:schemeClr val="tx1">
                <a:lumMod val="15000"/>
                <a:lumOff val="85000"/>
              </a:schemeClr>
            </a:solidFill>
          </a:ln>
          <a:effectLst/>
        </c:spPr>
        <c:txPr>
          <a:bodyPr rot="0" spcFirstLastPara="1" vertOverflow="ellipsis" vert="horz" wrap="square" anchor="ctr" anchorCtr="1"/>
          <a:lstStyle/>
          <a:p>
            <a:pPr rtl="0">
              <a:defRPr sz="1800" b="0" i="0" u="none" strike="noStrike" kern="1200" baseline="0">
                <a:solidFill>
                  <a:schemeClr val="tx1">
                    <a:lumMod val="50000"/>
                    <a:lumOff val="50000"/>
                  </a:schemeClr>
                </a:solidFill>
                <a:latin typeface="+mn-lt"/>
                <a:ea typeface="+mn-ea"/>
                <a:cs typeface="+mn-cs"/>
              </a:defRPr>
            </a:pPr>
            <a:endParaRPr lang="tr-TR"/>
          </a:p>
        </c:txPr>
      </c:dTable>
      <c:spPr>
        <a:noFill/>
        <a:ln>
          <a:noFill/>
        </a:ln>
        <a:effectLst/>
      </c:spPr>
    </c:plotArea>
    <c:plotVisOnly val="1"/>
    <c:dispBlanksAs val="gap"/>
    <c:showDLblsOverMax val="0"/>
  </c:chart>
  <c:spPr>
    <a:noFill/>
    <a:ln>
      <a:noFill/>
    </a:ln>
    <a:effectLst/>
  </c:spPr>
  <c:txPr>
    <a:bodyPr/>
    <a:lstStyle/>
    <a:p>
      <a:pPr>
        <a:defRPr/>
      </a:pPr>
      <a:endParaRPr lang="tr-TR"/>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400" b="0" i="0" u="none" strike="noStrike" kern="1200" cap="none" spc="20" baseline="0">
                <a:solidFill>
                  <a:schemeClr val="tx1">
                    <a:lumMod val="50000"/>
                    <a:lumOff val="50000"/>
                  </a:schemeClr>
                </a:solidFill>
                <a:latin typeface="+mn-lt"/>
                <a:ea typeface="+mn-ea"/>
                <a:cs typeface="+mn-cs"/>
              </a:defRPr>
            </a:pPr>
            <a:r>
              <a:rPr lang="tr-TR" sz="2400"/>
              <a:t>Chart.2: I</a:t>
            </a:r>
            <a:r>
              <a:rPr lang="en-US" sz="2400"/>
              <a:t>nfluenza </a:t>
            </a:r>
            <a:r>
              <a:rPr lang="tr-TR" sz="2400"/>
              <a:t>B</a:t>
            </a:r>
            <a:r>
              <a:rPr lang="en-US" sz="2400"/>
              <a:t> virus positive samples</a:t>
            </a:r>
            <a:endParaRPr lang="tr-TR" sz="2400"/>
          </a:p>
        </c:rich>
      </c:tx>
      <c:layout>
        <c:manualLayout>
          <c:xMode val="edge"/>
          <c:yMode val="edge"/>
          <c:x val="0.39224019113569619"/>
          <c:y val="4.5089082002266884E-2"/>
        </c:manualLayout>
      </c:layout>
      <c:overlay val="0"/>
      <c:spPr>
        <a:noFill/>
        <a:ln>
          <a:noFill/>
        </a:ln>
        <a:effectLst/>
      </c:spPr>
      <c:txPr>
        <a:bodyPr rot="0" spcFirstLastPara="1" vertOverflow="ellipsis" vert="horz" wrap="square" anchor="ctr" anchorCtr="1"/>
        <a:lstStyle/>
        <a:p>
          <a:pPr>
            <a:defRPr sz="2400" b="0" i="0" u="none" strike="noStrike" kern="1200" cap="none" spc="20" baseline="0">
              <a:solidFill>
                <a:schemeClr val="tx1">
                  <a:lumMod val="50000"/>
                  <a:lumOff val="50000"/>
                </a:schemeClr>
              </a:solidFill>
              <a:latin typeface="+mn-lt"/>
              <a:ea typeface="+mn-ea"/>
              <a:cs typeface="+mn-cs"/>
            </a:defRPr>
          </a:pPr>
          <a:endParaRPr lang="tr-TR"/>
        </a:p>
      </c:txPr>
    </c:title>
    <c:autoTitleDeleted val="0"/>
    <c:plotArea>
      <c:layout>
        <c:manualLayout>
          <c:layoutTarget val="inner"/>
          <c:xMode val="edge"/>
          <c:yMode val="edge"/>
          <c:x val="7.5139882277325321E-2"/>
          <c:y val="8.6424981166037987E-2"/>
          <c:w val="0.89698312495326971"/>
          <c:h val="0.48718161383213116"/>
        </c:manualLayout>
      </c:layout>
      <c:barChart>
        <c:barDir val="col"/>
        <c:grouping val="clustered"/>
        <c:varyColors val="0"/>
        <c:ser>
          <c:idx val="0"/>
          <c:order val="0"/>
          <c:tx>
            <c:strRef>
              <c:f>Sayfa1!$B$1</c:f>
              <c:strCache>
                <c:ptCount val="1"/>
                <c:pt idx="0">
                  <c:v>2016</c:v>
                </c:pt>
              </c:strCache>
            </c:strRef>
          </c:tx>
          <c:spPr>
            <a:gradFill rotWithShape="1">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9525" cap="flat" cmpd="sng" algn="ctr">
              <a:solidFill>
                <a:schemeClr val="accent1">
                  <a:shade val="95000"/>
                </a:schemeClr>
              </a:solidFill>
              <a:round/>
            </a:ln>
            <a:effectLst/>
          </c:spPr>
          <c:invertIfNegative val="0"/>
          <c:cat>
            <c:strRef>
              <c:f>Sayfa1!$A$2:$A$13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Sayfa1!$B$2:$B$13</c:f>
              <c:numCache>
                <c:formatCode>General</c:formatCode>
                <c:ptCount val="12"/>
                <c:pt idx="0">
                  <c:v>9</c:v>
                </c:pt>
                <c:pt idx="1">
                  <c:v>21</c:v>
                </c:pt>
                <c:pt idx="2">
                  <c:v>24</c:v>
                </c:pt>
                <c:pt idx="3">
                  <c:v>7</c:v>
                </c:pt>
                <c:pt idx="4">
                  <c:v>0</c:v>
                </c:pt>
                <c:pt idx="5">
                  <c:v>0</c:v>
                </c:pt>
                <c:pt idx="6">
                  <c:v>0</c:v>
                </c:pt>
                <c:pt idx="7">
                  <c:v>0</c:v>
                </c:pt>
                <c:pt idx="8">
                  <c:v>0</c:v>
                </c:pt>
                <c:pt idx="9">
                  <c:v>0</c:v>
                </c:pt>
                <c:pt idx="10">
                  <c:v>3</c:v>
                </c:pt>
                <c:pt idx="11">
                  <c:v>5</c:v>
                </c:pt>
              </c:numCache>
            </c:numRef>
          </c:val>
          <c:extLst>
            <c:ext xmlns:c16="http://schemas.microsoft.com/office/drawing/2014/chart" uri="{C3380CC4-5D6E-409C-BE32-E72D297353CC}">
              <c16:uniqueId val="{00000000-7447-4F9B-B31B-3DE224696989}"/>
            </c:ext>
          </c:extLst>
        </c:ser>
        <c:ser>
          <c:idx val="1"/>
          <c:order val="1"/>
          <c:tx>
            <c:strRef>
              <c:f>Sayfa1!$C$1</c:f>
              <c:strCache>
                <c:ptCount val="1"/>
                <c:pt idx="0">
                  <c:v>2017</c:v>
                </c:pt>
              </c:strCache>
            </c:strRef>
          </c:tx>
          <c:spPr>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w="9525" cap="flat" cmpd="sng" algn="ctr">
              <a:solidFill>
                <a:schemeClr val="accent2">
                  <a:shade val="95000"/>
                </a:schemeClr>
              </a:solidFill>
              <a:round/>
            </a:ln>
            <a:effectLst/>
          </c:spPr>
          <c:invertIfNegative val="0"/>
          <c:cat>
            <c:strRef>
              <c:f>Sayfa1!$A$2:$A$13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Sayfa1!$C$2:$C$13</c:f>
              <c:numCache>
                <c:formatCode>General</c:formatCode>
                <c:ptCount val="12"/>
                <c:pt idx="0">
                  <c:v>8</c:v>
                </c:pt>
                <c:pt idx="1">
                  <c:v>15</c:v>
                </c:pt>
                <c:pt idx="2">
                  <c:v>22</c:v>
                </c:pt>
                <c:pt idx="3">
                  <c:v>2</c:v>
                </c:pt>
                <c:pt idx="4">
                  <c:v>2</c:v>
                </c:pt>
                <c:pt idx="5">
                  <c:v>1</c:v>
                </c:pt>
                <c:pt idx="6">
                  <c:v>0</c:v>
                </c:pt>
                <c:pt idx="7">
                  <c:v>0</c:v>
                </c:pt>
                <c:pt idx="8">
                  <c:v>0</c:v>
                </c:pt>
                <c:pt idx="9">
                  <c:v>1</c:v>
                </c:pt>
                <c:pt idx="10">
                  <c:v>4</c:v>
                </c:pt>
                <c:pt idx="11">
                  <c:v>26</c:v>
                </c:pt>
              </c:numCache>
            </c:numRef>
          </c:val>
          <c:extLst>
            <c:ext xmlns:c16="http://schemas.microsoft.com/office/drawing/2014/chart" uri="{C3380CC4-5D6E-409C-BE32-E72D297353CC}">
              <c16:uniqueId val="{00000001-7447-4F9B-B31B-3DE224696989}"/>
            </c:ext>
          </c:extLst>
        </c:ser>
        <c:ser>
          <c:idx val="2"/>
          <c:order val="2"/>
          <c:tx>
            <c:strRef>
              <c:f>Sayfa1!$D$1</c:f>
              <c:strCache>
                <c:ptCount val="1"/>
                <c:pt idx="0">
                  <c:v>2018</c:v>
                </c:pt>
              </c:strCache>
            </c:strRef>
          </c:tx>
          <c:spPr>
            <a:gradFill rotWithShape="1">
              <a:gsLst>
                <a:gs pos="0">
                  <a:schemeClr val="accent3">
                    <a:lumMod val="110000"/>
                    <a:satMod val="105000"/>
                    <a:tint val="67000"/>
                  </a:schemeClr>
                </a:gs>
                <a:gs pos="50000">
                  <a:schemeClr val="accent3">
                    <a:lumMod val="105000"/>
                    <a:satMod val="103000"/>
                    <a:tint val="73000"/>
                  </a:schemeClr>
                </a:gs>
                <a:gs pos="100000">
                  <a:schemeClr val="accent3">
                    <a:lumMod val="105000"/>
                    <a:satMod val="109000"/>
                    <a:tint val="81000"/>
                  </a:schemeClr>
                </a:gs>
              </a:gsLst>
              <a:lin ang="5400000" scaled="0"/>
            </a:gradFill>
            <a:ln w="9525" cap="flat" cmpd="sng" algn="ctr">
              <a:solidFill>
                <a:schemeClr val="accent3">
                  <a:shade val="95000"/>
                </a:schemeClr>
              </a:solidFill>
              <a:round/>
            </a:ln>
            <a:effectLst/>
          </c:spPr>
          <c:invertIfNegative val="0"/>
          <c:cat>
            <c:strRef>
              <c:f>Sayfa1!$A$2:$A$13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Sayfa1!$D$2:$D$13</c:f>
              <c:numCache>
                <c:formatCode>General</c:formatCode>
                <c:ptCount val="12"/>
                <c:pt idx="0">
                  <c:v>140</c:v>
                </c:pt>
                <c:pt idx="1">
                  <c:v>200</c:v>
                </c:pt>
              </c:numCache>
            </c:numRef>
          </c:val>
          <c:extLst>
            <c:ext xmlns:c16="http://schemas.microsoft.com/office/drawing/2014/chart" uri="{C3380CC4-5D6E-409C-BE32-E72D297353CC}">
              <c16:uniqueId val="{00000002-7447-4F9B-B31B-3DE224696989}"/>
            </c:ext>
          </c:extLst>
        </c:ser>
        <c:ser>
          <c:idx val="3"/>
          <c:order val="3"/>
          <c:tx>
            <c:strRef>
              <c:f>Sayfa1!$E$1</c:f>
              <c:strCache>
                <c:ptCount val="1"/>
                <c:pt idx="0">
                  <c:v>2019</c:v>
                </c:pt>
              </c:strCache>
            </c:strRef>
          </c:tx>
          <c:spPr>
            <a:gradFill rotWithShape="1">
              <a:gsLst>
                <a:gs pos="0">
                  <a:schemeClr val="accent4">
                    <a:lumMod val="110000"/>
                    <a:satMod val="105000"/>
                    <a:tint val="67000"/>
                  </a:schemeClr>
                </a:gs>
                <a:gs pos="50000">
                  <a:schemeClr val="accent4">
                    <a:lumMod val="105000"/>
                    <a:satMod val="103000"/>
                    <a:tint val="73000"/>
                  </a:schemeClr>
                </a:gs>
                <a:gs pos="100000">
                  <a:schemeClr val="accent4">
                    <a:lumMod val="105000"/>
                    <a:satMod val="109000"/>
                    <a:tint val="81000"/>
                  </a:schemeClr>
                </a:gs>
              </a:gsLst>
              <a:lin ang="5400000" scaled="0"/>
            </a:gradFill>
            <a:ln w="9525" cap="flat" cmpd="sng" algn="ctr">
              <a:solidFill>
                <a:schemeClr val="accent4">
                  <a:shade val="95000"/>
                </a:schemeClr>
              </a:solidFill>
              <a:round/>
            </a:ln>
            <a:effectLst/>
          </c:spPr>
          <c:invertIfNegative val="0"/>
          <c:cat>
            <c:strRef>
              <c:f>Sayfa1!$A$2:$A$13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Sayfa1!$E$2:$E$13</c:f>
              <c:numCache>
                <c:formatCode>General</c:formatCode>
                <c:ptCount val="12"/>
                <c:pt idx="3">
                  <c:v>23</c:v>
                </c:pt>
                <c:pt idx="4">
                  <c:v>87</c:v>
                </c:pt>
                <c:pt idx="5">
                  <c:v>2</c:v>
                </c:pt>
                <c:pt idx="6">
                  <c:v>0</c:v>
                </c:pt>
                <c:pt idx="7">
                  <c:v>0</c:v>
                </c:pt>
                <c:pt idx="8">
                  <c:v>0</c:v>
                </c:pt>
                <c:pt idx="9">
                  <c:v>1</c:v>
                </c:pt>
                <c:pt idx="10">
                  <c:v>2</c:v>
                </c:pt>
                <c:pt idx="11">
                  <c:v>63</c:v>
                </c:pt>
              </c:numCache>
            </c:numRef>
          </c:val>
          <c:extLst>
            <c:ext xmlns:c16="http://schemas.microsoft.com/office/drawing/2014/chart" uri="{C3380CC4-5D6E-409C-BE32-E72D297353CC}">
              <c16:uniqueId val="{00000003-7447-4F9B-B31B-3DE224696989}"/>
            </c:ext>
          </c:extLst>
        </c:ser>
        <c:dLbls>
          <c:showLegendKey val="0"/>
          <c:showVal val="0"/>
          <c:showCatName val="0"/>
          <c:showSerName val="0"/>
          <c:showPercent val="0"/>
          <c:showBubbleSize val="0"/>
        </c:dLbls>
        <c:gapWidth val="150"/>
        <c:axId val="308342576"/>
        <c:axId val="308349296"/>
      </c:barChart>
      <c:catAx>
        <c:axId val="3083425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50000"/>
                    <a:lumOff val="50000"/>
                  </a:schemeClr>
                </a:solidFill>
                <a:latin typeface="+mn-lt"/>
                <a:ea typeface="+mn-ea"/>
                <a:cs typeface="+mn-cs"/>
              </a:defRPr>
            </a:pPr>
            <a:endParaRPr lang="tr-TR"/>
          </a:p>
        </c:txPr>
        <c:crossAx val="308349296"/>
        <c:crosses val="autoZero"/>
        <c:auto val="1"/>
        <c:lblAlgn val="ctr"/>
        <c:lblOffset val="100"/>
        <c:noMultiLvlLbl val="0"/>
      </c:catAx>
      <c:valAx>
        <c:axId val="30834929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50000"/>
                    <a:lumOff val="50000"/>
                  </a:schemeClr>
                </a:solidFill>
                <a:latin typeface="+mn-lt"/>
                <a:ea typeface="+mn-ea"/>
                <a:cs typeface="+mn-cs"/>
              </a:defRPr>
            </a:pPr>
            <a:endParaRPr lang="tr-TR"/>
          </a:p>
        </c:txPr>
        <c:crossAx val="308342576"/>
        <c:crosses val="autoZero"/>
        <c:crossBetween val="between"/>
      </c:valAx>
      <c:dTable>
        <c:showHorzBorder val="1"/>
        <c:showVertBorder val="1"/>
        <c:showOutline val="1"/>
        <c:showKeys val="1"/>
        <c:spPr>
          <a:noFill/>
          <a:ln w="9525">
            <a:solidFill>
              <a:schemeClr val="tx1">
                <a:lumMod val="15000"/>
                <a:lumOff val="85000"/>
              </a:schemeClr>
            </a:solidFill>
          </a:ln>
          <a:effectLst/>
        </c:spPr>
        <c:txPr>
          <a:bodyPr rot="0" spcFirstLastPara="1" vertOverflow="ellipsis" vert="horz" wrap="square" anchor="ctr" anchorCtr="1"/>
          <a:lstStyle/>
          <a:p>
            <a:pPr rtl="0">
              <a:defRPr sz="1800" b="0" i="0" u="none" strike="noStrike" kern="1200" baseline="0">
                <a:solidFill>
                  <a:schemeClr val="tx1">
                    <a:lumMod val="50000"/>
                    <a:lumOff val="50000"/>
                  </a:schemeClr>
                </a:solidFill>
                <a:latin typeface="+mn-lt"/>
                <a:ea typeface="+mn-ea"/>
                <a:cs typeface="+mn-cs"/>
              </a:defRPr>
            </a:pPr>
            <a:endParaRPr lang="tr-TR"/>
          </a:p>
        </c:txPr>
      </c:dTable>
      <c:spPr>
        <a:noFill/>
        <a:ln>
          <a:noFill/>
        </a:ln>
        <a:effectLst/>
      </c:spPr>
    </c:plotArea>
    <c:plotVisOnly val="1"/>
    <c:dispBlanksAs val="gap"/>
    <c:showDLblsOverMax val="0"/>
  </c:chart>
  <c:spPr>
    <a:noFill/>
    <a:ln>
      <a:noFill/>
    </a:ln>
    <a:effectLst/>
  </c:spPr>
  <c:txPr>
    <a:bodyPr/>
    <a:lstStyle/>
    <a:p>
      <a:pPr>
        <a:defRPr/>
      </a:pPr>
      <a:endParaRPr lang="tr-TR"/>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tr-TR" sz="2400"/>
              <a:t>Chart.3: Total</a:t>
            </a:r>
            <a:endParaRPr lang="en-US" sz="2400"/>
          </a:p>
        </c:rich>
      </c:tx>
      <c:layout>
        <c:manualLayout>
          <c:xMode val="edge"/>
          <c:yMode val="edge"/>
          <c:x val="0.41587079618720274"/>
          <c:y val="7.6934260583004191E-2"/>
        </c:manualLayout>
      </c:layout>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tr-TR"/>
        </a:p>
      </c:txPr>
    </c:title>
    <c:autoTitleDeleted val="0"/>
    <c:view3D>
      <c:rotX val="15"/>
      <c:rotY val="2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3.5385670198237205E-2"/>
          <c:y val="0.12445501292910971"/>
          <c:w val="0.93247438612807765"/>
          <c:h val="0.58842009567887354"/>
        </c:manualLayout>
      </c:layout>
      <c:bar3DChart>
        <c:barDir val="col"/>
        <c:grouping val="standard"/>
        <c:varyColors val="0"/>
        <c:ser>
          <c:idx val="0"/>
          <c:order val="0"/>
          <c:tx>
            <c:strRef>
              <c:f>Sayfa1!$B$1</c:f>
              <c:strCache>
                <c:ptCount val="1"/>
                <c:pt idx="0">
                  <c:v>Total</c:v>
                </c:pt>
              </c:strCache>
            </c:strRef>
          </c:tx>
          <c:spPr>
            <a:solidFill>
              <a:schemeClr val="accent5"/>
            </a:solidFill>
            <a:ln>
              <a:noFill/>
            </a:ln>
            <a:effectLst/>
            <a:sp3d/>
          </c:spPr>
          <c:invertIfNegative val="0"/>
          <c:cat>
            <c:strRef>
              <c:f>Sayfa1!$A$2:$A$5</c:f>
              <c:strCache>
                <c:ptCount val="4"/>
                <c:pt idx="0">
                  <c:v>Influenza A positive</c:v>
                </c:pt>
                <c:pt idx="1">
                  <c:v>Influenza B positive</c:v>
                </c:pt>
                <c:pt idx="2">
                  <c:v>Influenza A and B positive</c:v>
                </c:pt>
                <c:pt idx="3">
                  <c:v>Influenza A and B negative</c:v>
                </c:pt>
              </c:strCache>
            </c:strRef>
          </c:cat>
          <c:val>
            <c:numRef>
              <c:f>Sayfa1!$B$2:$B$5</c:f>
              <c:numCache>
                <c:formatCode>General</c:formatCode>
                <c:ptCount val="4"/>
                <c:pt idx="0">
                  <c:v>2393</c:v>
                </c:pt>
                <c:pt idx="1">
                  <c:v>662</c:v>
                </c:pt>
                <c:pt idx="2">
                  <c:v>38</c:v>
                </c:pt>
                <c:pt idx="3">
                  <c:v>7941</c:v>
                </c:pt>
              </c:numCache>
            </c:numRef>
          </c:val>
          <c:extLst>
            <c:ext xmlns:c16="http://schemas.microsoft.com/office/drawing/2014/chart" uri="{C3380CC4-5D6E-409C-BE32-E72D297353CC}">
              <c16:uniqueId val="{00000000-7C83-40F4-8794-C3DB69DFABAE}"/>
            </c:ext>
          </c:extLst>
        </c:ser>
        <c:dLbls>
          <c:showLegendKey val="0"/>
          <c:showVal val="0"/>
          <c:showCatName val="0"/>
          <c:showSerName val="0"/>
          <c:showPercent val="0"/>
          <c:showBubbleSize val="0"/>
        </c:dLbls>
        <c:gapWidth val="150"/>
        <c:shape val="box"/>
        <c:axId val="267641168"/>
        <c:axId val="308106592"/>
        <c:axId val="307976560"/>
      </c:bar3DChart>
      <c:catAx>
        <c:axId val="2676411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308106592"/>
        <c:crosses val="autoZero"/>
        <c:auto val="1"/>
        <c:lblAlgn val="ctr"/>
        <c:lblOffset val="100"/>
        <c:noMultiLvlLbl val="0"/>
      </c:catAx>
      <c:valAx>
        <c:axId val="3081065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267641168"/>
        <c:crosses val="autoZero"/>
        <c:crossBetween val="between"/>
      </c:valAx>
      <c:serAx>
        <c:axId val="307976560"/>
        <c:scaling>
          <c:orientation val="minMax"/>
        </c:scaling>
        <c:delete val="0"/>
        <c:axPos val="b"/>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308106592"/>
        <c:crosses val="autoZero"/>
      </c:ser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800" b="0" i="0" u="none" strike="noStrike" kern="1200" baseline="0">
                <a:solidFill>
                  <a:schemeClr val="tx1">
                    <a:lumMod val="65000"/>
                    <a:lumOff val="35000"/>
                  </a:schemeClr>
                </a:solidFill>
                <a:latin typeface="+mn-lt"/>
                <a:ea typeface="+mn-ea"/>
                <a:cs typeface="+mn-cs"/>
              </a:defRPr>
            </a:pPr>
            <a:endParaRPr lang="tr-TR"/>
          </a:p>
        </c:txPr>
      </c:dTable>
      <c:spPr>
        <a:noFill/>
        <a:ln>
          <a:noFill/>
        </a:ln>
        <a:effectLst/>
      </c:spPr>
    </c:plotArea>
    <c:plotVisOnly val="1"/>
    <c:dispBlanksAs val="gap"/>
    <c:showDLblsOverMax val="0"/>
  </c:chart>
  <c:spPr>
    <a:noFill/>
    <a:ln>
      <a:noFill/>
    </a:ln>
    <a:effectLst/>
  </c:spPr>
  <c:txPr>
    <a:bodyPr/>
    <a:lstStyle/>
    <a:p>
      <a:pPr>
        <a:defRPr/>
      </a:pPr>
      <a:endParaRPr lang="tr-TR"/>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withinLinear" id="18">
  <a:schemeClr val="accent5"/>
</cs:colorStyle>
</file>

<file path=ppt/charts/style1.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900"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400"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900"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400"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2950" y="681275"/>
            <a:ext cx="4571150" cy="340637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625" y="4314725"/>
            <a:ext cx="5485100" cy="408765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57927756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txBox="1">
            <a:spLocks noGrp="1"/>
          </p:cNvSpPr>
          <p:nvPr>
            <p:ph type="body" idx="1"/>
          </p:nvPr>
        </p:nvSpPr>
        <p:spPr>
          <a:xfrm>
            <a:off x="685625" y="4314725"/>
            <a:ext cx="5485100" cy="408765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dirty="0"/>
          </a:p>
        </p:txBody>
      </p:sp>
      <p:sp>
        <p:nvSpPr>
          <p:cNvPr id="82" name="Shape 82"/>
          <p:cNvSpPr>
            <a:spLocks noGrp="1" noRot="1" noChangeAspect="1"/>
          </p:cNvSpPr>
          <p:nvPr>
            <p:ph type="sldImg" idx="2"/>
          </p:nvPr>
        </p:nvSpPr>
        <p:spPr>
          <a:xfrm>
            <a:off x="2103438" y="681038"/>
            <a:ext cx="2649537" cy="3406775"/>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92630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oş" type="blank">
  <p:cSld name="BLANK">
    <p:spTree>
      <p:nvGrpSpPr>
        <p:cNvPr id="1" name="Shape 11"/>
        <p:cNvGrpSpPr/>
        <p:nvPr/>
      </p:nvGrpSpPr>
      <p:grpSpPr>
        <a:xfrm>
          <a:off x="0" y="0"/>
          <a:ext cx="0" cy="0"/>
          <a:chOff x="0" y="0"/>
          <a:chExt cx="0" cy="0"/>
        </a:xfrm>
      </p:grpSpPr>
      <p:sp>
        <p:nvSpPr>
          <p:cNvPr id="12" name="Shape 12"/>
          <p:cNvSpPr txBox="1">
            <a:spLocks noGrp="1"/>
          </p:cNvSpPr>
          <p:nvPr>
            <p:ph type="dt" idx="10"/>
          </p:nvPr>
        </p:nvSpPr>
        <p:spPr>
          <a:xfrm>
            <a:off x="1260614" y="29509119"/>
            <a:ext cx="5879521" cy="225083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9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13" name="Shape 13"/>
          <p:cNvSpPr txBox="1">
            <a:spLocks noGrp="1"/>
          </p:cNvSpPr>
          <p:nvPr>
            <p:ph type="ftr" idx="11"/>
          </p:nvPr>
        </p:nvSpPr>
        <p:spPr>
          <a:xfrm>
            <a:off x="8611153" y="29509119"/>
            <a:ext cx="7980846" cy="225083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9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14" name="Shape 14"/>
          <p:cNvSpPr txBox="1">
            <a:spLocks noGrp="1"/>
          </p:cNvSpPr>
          <p:nvPr>
            <p:ph type="sldNum" idx="12"/>
          </p:nvPr>
        </p:nvSpPr>
        <p:spPr>
          <a:xfrm>
            <a:off x="18063017" y="29509119"/>
            <a:ext cx="5879521" cy="2250834"/>
          </a:xfrm>
          <a:prstGeom prst="rect">
            <a:avLst/>
          </a:prstGeom>
          <a:noFill/>
          <a:ln>
            <a:noFill/>
          </a:ln>
        </p:spPr>
        <p:txBody>
          <a:bodyPr spcFirstLastPara="1" wrap="square" lIns="320975" tIns="160475" rIns="320975" bIns="160475" anchor="t" anchorCtr="0">
            <a:noAutofit/>
          </a:bodyPr>
          <a:lstStyle>
            <a:lvl1pPr marL="0" marR="0" lvl="0" indent="0" algn="r" rtl="0">
              <a:spcBef>
                <a:spcPts val="0"/>
              </a:spcBef>
              <a:spcAft>
                <a:spcPts val="0"/>
              </a:spcAft>
              <a:buNone/>
              <a:defRPr sz="4900" b="0" i="0" u="none" strike="noStrike" cap="none">
                <a:solidFill>
                  <a:schemeClr val="dk1"/>
                </a:solidFill>
                <a:latin typeface="Arial"/>
                <a:ea typeface="Arial"/>
                <a:cs typeface="Arial"/>
                <a:sym typeface="Arial"/>
              </a:defRPr>
            </a:lvl1pPr>
            <a:lvl2pPr marL="0" marR="0" lvl="1" indent="0" algn="r" rtl="0">
              <a:spcBef>
                <a:spcPts val="0"/>
              </a:spcBef>
              <a:spcAft>
                <a:spcPts val="0"/>
              </a:spcAft>
              <a:buNone/>
              <a:defRPr sz="4900" b="0" i="0" u="none" strike="noStrike" cap="none">
                <a:solidFill>
                  <a:schemeClr val="dk1"/>
                </a:solidFill>
                <a:latin typeface="Arial"/>
                <a:ea typeface="Arial"/>
                <a:cs typeface="Arial"/>
                <a:sym typeface="Arial"/>
              </a:defRPr>
            </a:lvl2pPr>
            <a:lvl3pPr marL="0" marR="0" lvl="2" indent="0" algn="r" rtl="0">
              <a:spcBef>
                <a:spcPts val="0"/>
              </a:spcBef>
              <a:spcAft>
                <a:spcPts val="0"/>
              </a:spcAft>
              <a:buNone/>
              <a:defRPr sz="4900" b="0" i="0" u="none" strike="noStrike" cap="none">
                <a:solidFill>
                  <a:schemeClr val="dk1"/>
                </a:solidFill>
                <a:latin typeface="Arial"/>
                <a:ea typeface="Arial"/>
                <a:cs typeface="Arial"/>
                <a:sym typeface="Arial"/>
              </a:defRPr>
            </a:lvl3pPr>
            <a:lvl4pPr marL="0" marR="0" lvl="3" indent="0" algn="r" rtl="0">
              <a:spcBef>
                <a:spcPts val="0"/>
              </a:spcBef>
              <a:spcAft>
                <a:spcPts val="0"/>
              </a:spcAft>
              <a:buNone/>
              <a:defRPr sz="4900" b="0" i="0" u="none" strike="noStrike" cap="none">
                <a:solidFill>
                  <a:schemeClr val="dk1"/>
                </a:solidFill>
                <a:latin typeface="Arial"/>
                <a:ea typeface="Arial"/>
                <a:cs typeface="Arial"/>
                <a:sym typeface="Arial"/>
              </a:defRPr>
            </a:lvl4pPr>
            <a:lvl5pPr marL="0" marR="0" lvl="4" indent="0" algn="r" rtl="0">
              <a:spcBef>
                <a:spcPts val="0"/>
              </a:spcBef>
              <a:spcAft>
                <a:spcPts val="0"/>
              </a:spcAft>
              <a:buNone/>
              <a:defRPr sz="4900" b="0" i="0" u="none" strike="noStrike" cap="none">
                <a:solidFill>
                  <a:schemeClr val="dk1"/>
                </a:solidFill>
                <a:latin typeface="Arial"/>
                <a:ea typeface="Arial"/>
                <a:cs typeface="Arial"/>
                <a:sym typeface="Arial"/>
              </a:defRPr>
            </a:lvl5pPr>
            <a:lvl6pPr marL="0" marR="0" lvl="5" indent="0" algn="r" rtl="0">
              <a:spcBef>
                <a:spcPts val="0"/>
              </a:spcBef>
              <a:spcAft>
                <a:spcPts val="0"/>
              </a:spcAft>
              <a:buNone/>
              <a:defRPr sz="4900" b="0" i="0" u="none" strike="noStrike" cap="none">
                <a:solidFill>
                  <a:schemeClr val="dk1"/>
                </a:solidFill>
                <a:latin typeface="Arial"/>
                <a:ea typeface="Arial"/>
                <a:cs typeface="Arial"/>
                <a:sym typeface="Arial"/>
              </a:defRPr>
            </a:lvl6pPr>
            <a:lvl7pPr marL="0" marR="0" lvl="6" indent="0" algn="r" rtl="0">
              <a:spcBef>
                <a:spcPts val="0"/>
              </a:spcBef>
              <a:spcAft>
                <a:spcPts val="0"/>
              </a:spcAft>
              <a:buNone/>
              <a:defRPr sz="4900" b="0" i="0" u="none" strike="noStrike" cap="none">
                <a:solidFill>
                  <a:schemeClr val="dk1"/>
                </a:solidFill>
                <a:latin typeface="Arial"/>
                <a:ea typeface="Arial"/>
                <a:cs typeface="Arial"/>
                <a:sym typeface="Arial"/>
              </a:defRPr>
            </a:lvl7pPr>
            <a:lvl8pPr marL="0" marR="0" lvl="7" indent="0" algn="r" rtl="0">
              <a:spcBef>
                <a:spcPts val="0"/>
              </a:spcBef>
              <a:spcAft>
                <a:spcPts val="0"/>
              </a:spcAft>
              <a:buNone/>
              <a:defRPr sz="4900" b="0" i="0" u="none" strike="noStrike" cap="none">
                <a:solidFill>
                  <a:schemeClr val="dk1"/>
                </a:solidFill>
                <a:latin typeface="Arial"/>
                <a:ea typeface="Arial"/>
                <a:cs typeface="Arial"/>
                <a:sym typeface="Arial"/>
              </a:defRPr>
            </a:lvl8pPr>
            <a:lvl9pPr marL="0" marR="0" lvl="8" indent="0" algn="r" rtl="0">
              <a:spcBef>
                <a:spcPts val="0"/>
              </a:spcBef>
              <a:spcAft>
                <a:spcPts val="0"/>
              </a:spcAft>
              <a:buNone/>
              <a:defRPr sz="4900" b="0" i="0" u="none" strike="noStrike" cap="none">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Dikey Başlık ve Metin" type="vertTitleAndTx">
  <p:cSld name="VERTICAL_TITLE_AND_VERTICAL_TEXT">
    <p:spTree>
      <p:nvGrpSpPr>
        <p:cNvPr id="1" name="Shape 74"/>
        <p:cNvGrpSpPr/>
        <p:nvPr/>
      </p:nvGrpSpPr>
      <p:grpSpPr>
        <a:xfrm>
          <a:off x="0" y="0"/>
          <a:ext cx="0" cy="0"/>
          <a:chOff x="0" y="0"/>
          <a:chExt cx="0" cy="0"/>
        </a:xfrm>
      </p:grpSpPr>
      <p:sp>
        <p:nvSpPr>
          <p:cNvPr id="75" name="Shape 75"/>
          <p:cNvSpPr txBox="1">
            <a:spLocks noGrp="1"/>
          </p:cNvSpPr>
          <p:nvPr>
            <p:ph type="title"/>
          </p:nvPr>
        </p:nvSpPr>
        <p:spPr>
          <a:xfrm rot="5400000">
            <a:off x="7282278" y="12286256"/>
            <a:ext cx="27650597" cy="5669844"/>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56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156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156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156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156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156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156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156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15600" b="0" i="0" u="none" strike="noStrike" cap="none">
                <a:solidFill>
                  <a:schemeClr val="dk2"/>
                </a:solidFill>
                <a:latin typeface="Arial"/>
                <a:ea typeface="Arial"/>
                <a:cs typeface="Arial"/>
                <a:sym typeface="Arial"/>
              </a:defRPr>
            </a:lvl9pPr>
          </a:lstStyle>
          <a:p>
            <a:endParaRPr/>
          </a:p>
        </p:txBody>
      </p:sp>
      <p:sp>
        <p:nvSpPr>
          <p:cNvPr id="76" name="Shape 76"/>
          <p:cNvSpPr txBox="1">
            <a:spLocks noGrp="1"/>
          </p:cNvSpPr>
          <p:nvPr>
            <p:ph type="body" idx="1"/>
          </p:nvPr>
        </p:nvSpPr>
        <p:spPr>
          <a:xfrm rot="5400000">
            <a:off x="-4117910" y="6674443"/>
            <a:ext cx="27650597" cy="16893471"/>
          </a:xfrm>
          <a:prstGeom prst="rect">
            <a:avLst/>
          </a:prstGeom>
          <a:noFill/>
          <a:ln>
            <a:noFill/>
          </a:ln>
        </p:spPr>
        <p:txBody>
          <a:bodyPr spcFirstLastPara="1" wrap="square" lIns="91425" tIns="91425" rIns="91425" bIns="91425" anchor="t" anchorCtr="0"/>
          <a:lstStyle>
            <a:lvl1pPr marL="457200" marR="0" lvl="0" indent="-939800" algn="l" rtl="0">
              <a:spcBef>
                <a:spcPts val="2240"/>
              </a:spcBef>
              <a:spcAft>
                <a:spcPts val="0"/>
              </a:spcAft>
              <a:buClr>
                <a:schemeClr val="dk1"/>
              </a:buClr>
              <a:buSzPts val="11200"/>
              <a:buFont typeface="Arial"/>
              <a:buChar char="•"/>
              <a:defRPr sz="11200" b="0" i="0" u="none" strike="noStrike" cap="none">
                <a:solidFill>
                  <a:schemeClr val="dk1"/>
                </a:solidFill>
                <a:latin typeface="Arial"/>
                <a:ea typeface="Arial"/>
                <a:cs typeface="Arial"/>
                <a:sym typeface="Arial"/>
              </a:defRPr>
            </a:lvl1pPr>
            <a:lvl2pPr marL="914400" marR="0" lvl="1" indent="-838200" algn="l" rtl="0">
              <a:spcBef>
                <a:spcPts val="1920"/>
              </a:spcBef>
              <a:spcAft>
                <a:spcPts val="0"/>
              </a:spcAft>
              <a:buClr>
                <a:schemeClr val="dk1"/>
              </a:buClr>
              <a:buSzPts val="9600"/>
              <a:buFont typeface="Arial"/>
              <a:buChar char="–"/>
              <a:defRPr sz="9600" b="0" i="0" u="none" strike="noStrike" cap="none">
                <a:solidFill>
                  <a:schemeClr val="dk1"/>
                </a:solidFill>
                <a:latin typeface="Arial"/>
                <a:ea typeface="Arial"/>
                <a:cs typeface="Arial"/>
                <a:sym typeface="Arial"/>
              </a:defRPr>
            </a:lvl2pPr>
            <a:lvl3pPr marL="1371600" marR="0" lvl="2" indent="-768350" algn="l" rtl="0">
              <a:spcBef>
                <a:spcPts val="1700"/>
              </a:spcBef>
              <a:spcAft>
                <a:spcPts val="0"/>
              </a:spcAft>
              <a:buClr>
                <a:schemeClr val="dk1"/>
              </a:buClr>
              <a:buSzPts val="8500"/>
              <a:buFont typeface="Arial"/>
              <a:buChar char="•"/>
              <a:defRPr sz="8500" b="0" i="0" u="none" strike="noStrike" cap="none">
                <a:solidFill>
                  <a:schemeClr val="dk1"/>
                </a:solidFill>
                <a:latin typeface="Arial"/>
                <a:ea typeface="Arial"/>
                <a:cs typeface="Arial"/>
                <a:sym typeface="Arial"/>
              </a:defRPr>
            </a:lvl3pPr>
            <a:lvl4pPr marL="1828800" marR="0" lvl="3"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4pPr>
            <a:lvl5pPr marL="2286000" marR="0" lvl="4"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5pPr>
            <a:lvl6pPr marL="2743200" marR="0" lvl="5"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6pPr>
            <a:lvl7pPr marL="3200400" marR="0" lvl="6"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7pPr>
            <a:lvl8pPr marL="3657600" marR="0" lvl="7"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8pPr>
            <a:lvl9pPr marL="4114800" marR="0" lvl="8"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9pPr>
          </a:lstStyle>
          <a:p>
            <a:endParaRPr/>
          </a:p>
        </p:txBody>
      </p:sp>
      <p:sp>
        <p:nvSpPr>
          <p:cNvPr id="77" name="Shape 77"/>
          <p:cNvSpPr txBox="1">
            <a:spLocks noGrp="1"/>
          </p:cNvSpPr>
          <p:nvPr>
            <p:ph type="dt" idx="10"/>
          </p:nvPr>
        </p:nvSpPr>
        <p:spPr>
          <a:xfrm>
            <a:off x="1260614" y="29509119"/>
            <a:ext cx="5879521" cy="225083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78" name="Shape 78"/>
          <p:cNvSpPr txBox="1">
            <a:spLocks noGrp="1"/>
          </p:cNvSpPr>
          <p:nvPr>
            <p:ph type="ftr" idx="11"/>
          </p:nvPr>
        </p:nvSpPr>
        <p:spPr>
          <a:xfrm>
            <a:off x="8611153" y="29509119"/>
            <a:ext cx="7980846" cy="225083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79" name="Shape 79"/>
          <p:cNvSpPr txBox="1">
            <a:spLocks noGrp="1"/>
          </p:cNvSpPr>
          <p:nvPr>
            <p:ph type="sldNum" idx="12"/>
          </p:nvPr>
        </p:nvSpPr>
        <p:spPr>
          <a:xfrm>
            <a:off x="18063017" y="29509119"/>
            <a:ext cx="5879521" cy="2250834"/>
          </a:xfrm>
          <a:prstGeom prst="rect">
            <a:avLst/>
          </a:prstGeom>
          <a:noFill/>
          <a:ln>
            <a:noFill/>
          </a:ln>
        </p:spPr>
        <p:txBody>
          <a:bodyPr spcFirstLastPara="1" wrap="square" lIns="320975" tIns="160475" rIns="320975" bIns="160475" anchor="t" anchorCtr="0">
            <a:noAutofit/>
          </a:bodyPr>
          <a:lstStyle>
            <a:lvl1pPr marL="0" marR="0" lvl="0" indent="0" algn="r" rtl="0">
              <a:spcBef>
                <a:spcPts val="0"/>
              </a:spcBef>
              <a:spcAft>
                <a:spcPts val="0"/>
              </a:spcAft>
              <a:buNone/>
              <a:defRPr sz="4900">
                <a:solidFill>
                  <a:schemeClr val="dk1"/>
                </a:solidFill>
                <a:latin typeface="Arial"/>
                <a:ea typeface="Arial"/>
                <a:cs typeface="Arial"/>
                <a:sym typeface="Arial"/>
              </a:defRPr>
            </a:lvl1pPr>
            <a:lvl2pPr marL="0" marR="0" lvl="1" indent="0" algn="r" rtl="0">
              <a:spcBef>
                <a:spcPts val="0"/>
              </a:spcBef>
              <a:spcAft>
                <a:spcPts val="0"/>
              </a:spcAft>
              <a:buNone/>
              <a:defRPr sz="4900">
                <a:solidFill>
                  <a:schemeClr val="dk1"/>
                </a:solidFill>
                <a:latin typeface="Arial"/>
                <a:ea typeface="Arial"/>
                <a:cs typeface="Arial"/>
                <a:sym typeface="Arial"/>
              </a:defRPr>
            </a:lvl2pPr>
            <a:lvl3pPr marL="0" marR="0" lvl="2" indent="0" algn="r" rtl="0">
              <a:spcBef>
                <a:spcPts val="0"/>
              </a:spcBef>
              <a:spcAft>
                <a:spcPts val="0"/>
              </a:spcAft>
              <a:buNone/>
              <a:defRPr sz="4900">
                <a:solidFill>
                  <a:schemeClr val="dk1"/>
                </a:solidFill>
                <a:latin typeface="Arial"/>
                <a:ea typeface="Arial"/>
                <a:cs typeface="Arial"/>
                <a:sym typeface="Arial"/>
              </a:defRPr>
            </a:lvl3pPr>
            <a:lvl4pPr marL="0" marR="0" lvl="3" indent="0" algn="r" rtl="0">
              <a:spcBef>
                <a:spcPts val="0"/>
              </a:spcBef>
              <a:spcAft>
                <a:spcPts val="0"/>
              </a:spcAft>
              <a:buNone/>
              <a:defRPr sz="4900">
                <a:solidFill>
                  <a:schemeClr val="dk1"/>
                </a:solidFill>
                <a:latin typeface="Arial"/>
                <a:ea typeface="Arial"/>
                <a:cs typeface="Arial"/>
                <a:sym typeface="Arial"/>
              </a:defRPr>
            </a:lvl4pPr>
            <a:lvl5pPr marL="0" marR="0" lvl="4" indent="0" algn="r" rtl="0">
              <a:spcBef>
                <a:spcPts val="0"/>
              </a:spcBef>
              <a:spcAft>
                <a:spcPts val="0"/>
              </a:spcAft>
              <a:buNone/>
              <a:defRPr sz="4900">
                <a:solidFill>
                  <a:schemeClr val="dk1"/>
                </a:solidFill>
                <a:latin typeface="Arial"/>
                <a:ea typeface="Arial"/>
                <a:cs typeface="Arial"/>
                <a:sym typeface="Arial"/>
              </a:defRPr>
            </a:lvl5pPr>
            <a:lvl6pPr marL="0" marR="0" lvl="5" indent="0" algn="r" rtl="0">
              <a:spcBef>
                <a:spcPts val="0"/>
              </a:spcBef>
              <a:spcAft>
                <a:spcPts val="0"/>
              </a:spcAft>
              <a:buNone/>
              <a:defRPr sz="4900">
                <a:solidFill>
                  <a:schemeClr val="dk1"/>
                </a:solidFill>
                <a:latin typeface="Arial"/>
                <a:ea typeface="Arial"/>
                <a:cs typeface="Arial"/>
                <a:sym typeface="Arial"/>
              </a:defRPr>
            </a:lvl6pPr>
            <a:lvl7pPr marL="0" marR="0" lvl="6" indent="0" algn="r" rtl="0">
              <a:spcBef>
                <a:spcPts val="0"/>
              </a:spcBef>
              <a:spcAft>
                <a:spcPts val="0"/>
              </a:spcAft>
              <a:buNone/>
              <a:defRPr sz="4900">
                <a:solidFill>
                  <a:schemeClr val="dk1"/>
                </a:solidFill>
                <a:latin typeface="Arial"/>
                <a:ea typeface="Arial"/>
                <a:cs typeface="Arial"/>
                <a:sym typeface="Arial"/>
              </a:defRPr>
            </a:lvl7pPr>
            <a:lvl8pPr marL="0" marR="0" lvl="7" indent="0" algn="r" rtl="0">
              <a:spcBef>
                <a:spcPts val="0"/>
              </a:spcBef>
              <a:spcAft>
                <a:spcPts val="0"/>
              </a:spcAft>
              <a:buNone/>
              <a:defRPr sz="4900">
                <a:solidFill>
                  <a:schemeClr val="dk1"/>
                </a:solidFill>
                <a:latin typeface="Arial"/>
                <a:ea typeface="Arial"/>
                <a:cs typeface="Arial"/>
                <a:sym typeface="Arial"/>
              </a:defRPr>
            </a:lvl8pPr>
            <a:lvl9pPr marL="0" marR="0" lvl="8" indent="0" algn="r" rtl="0">
              <a:spcBef>
                <a:spcPts val="0"/>
              </a:spcBef>
              <a:spcAft>
                <a:spcPts val="0"/>
              </a:spcAft>
              <a:buNone/>
              <a:defRPr sz="4900">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aşlık Slaydı" type="title">
  <p:cSld name="TITLE">
    <p:spTree>
      <p:nvGrpSpPr>
        <p:cNvPr id="1" name="Shape 15"/>
        <p:cNvGrpSpPr/>
        <p:nvPr/>
      </p:nvGrpSpPr>
      <p:grpSpPr>
        <a:xfrm>
          <a:off x="0" y="0"/>
          <a:ext cx="0" cy="0"/>
          <a:chOff x="0" y="0"/>
          <a:chExt cx="0" cy="0"/>
        </a:xfrm>
      </p:grpSpPr>
      <p:sp>
        <p:nvSpPr>
          <p:cNvPr id="16" name="Shape 16"/>
          <p:cNvSpPr txBox="1">
            <a:spLocks noGrp="1"/>
          </p:cNvSpPr>
          <p:nvPr>
            <p:ph type="ctrTitle"/>
          </p:nvPr>
        </p:nvSpPr>
        <p:spPr>
          <a:xfrm>
            <a:off x="1890364" y="10066973"/>
            <a:ext cx="21422430" cy="6945154"/>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56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156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156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156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156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156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156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156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15600" b="0" i="0" u="none" strike="noStrike" cap="none">
                <a:solidFill>
                  <a:schemeClr val="dk2"/>
                </a:solidFill>
                <a:latin typeface="Arial"/>
                <a:ea typeface="Arial"/>
                <a:cs typeface="Arial"/>
                <a:sym typeface="Arial"/>
              </a:defRPr>
            </a:lvl9pPr>
          </a:lstStyle>
          <a:p>
            <a:endParaRPr/>
          </a:p>
        </p:txBody>
      </p:sp>
      <p:sp>
        <p:nvSpPr>
          <p:cNvPr id="17" name="Shape 17"/>
          <p:cNvSpPr txBox="1">
            <a:spLocks noGrp="1"/>
          </p:cNvSpPr>
          <p:nvPr>
            <p:ph type="subTitle" idx="1"/>
          </p:nvPr>
        </p:nvSpPr>
        <p:spPr>
          <a:xfrm>
            <a:off x="3780721" y="18362295"/>
            <a:ext cx="17641713" cy="8281035"/>
          </a:xfrm>
          <a:prstGeom prst="rect">
            <a:avLst/>
          </a:prstGeom>
          <a:noFill/>
          <a:ln>
            <a:noFill/>
          </a:ln>
        </p:spPr>
        <p:txBody>
          <a:bodyPr spcFirstLastPara="1" wrap="square" lIns="91425" tIns="91425" rIns="91425" bIns="91425" anchor="t" anchorCtr="0"/>
          <a:lstStyle>
            <a:lvl1pPr marR="0" lvl="0" algn="ctr" rtl="0">
              <a:spcBef>
                <a:spcPts val="2240"/>
              </a:spcBef>
              <a:spcAft>
                <a:spcPts val="0"/>
              </a:spcAft>
              <a:buClr>
                <a:schemeClr val="dk1"/>
              </a:buClr>
              <a:buSzPts val="11200"/>
              <a:buFont typeface="Arial"/>
              <a:buNone/>
              <a:defRPr sz="11200" b="0" i="0" u="none" strike="noStrike" cap="none">
                <a:solidFill>
                  <a:schemeClr val="dk1"/>
                </a:solidFill>
                <a:latin typeface="Arial"/>
                <a:ea typeface="Arial"/>
                <a:cs typeface="Arial"/>
                <a:sym typeface="Arial"/>
              </a:defRPr>
            </a:lvl1pPr>
            <a:lvl2pPr marR="0" lvl="1" algn="ctr" rtl="0">
              <a:spcBef>
                <a:spcPts val="1920"/>
              </a:spcBef>
              <a:spcAft>
                <a:spcPts val="0"/>
              </a:spcAft>
              <a:buClr>
                <a:schemeClr val="dk1"/>
              </a:buClr>
              <a:buSzPts val="9600"/>
              <a:buFont typeface="Arial"/>
              <a:buNone/>
              <a:defRPr sz="9600" b="0" i="0" u="none" strike="noStrike" cap="none">
                <a:solidFill>
                  <a:schemeClr val="dk1"/>
                </a:solidFill>
                <a:latin typeface="Arial"/>
                <a:ea typeface="Arial"/>
                <a:cs typeface="Arial"/>
                <a:sym typeface="Arial"/>
              </a:defRPr>
            </a:lvl2pPr>
            <a:lvl3pPr marR="0" lvl="2" algn="ctr" rtl="0">
              <a:spcBef>
                <a:spcPts val="1700"/>
              </a:spcBef>
              <a:spcAft>
                <a:spcPts val="0"/>
              </a:spcAft>
              <a:buClr>
                <a:schemeClr val="dk1"/>
              </a:buClr>
              <a:buSzPts val="8500"/>
              <a:buFont typeface="Arial"/>
              <a:buNone/>
              <a:defRPr sz="8500" b="0" i="0" u="none" strike="noStrike" cap="none">
                <a:solidFill>
                  <a:schemeClr val="dk1"/>
                </a:solidFill>
                <a:latin typeface="Arial"/>
                <a:ea typeface="Arial"/>
                <a:cs typeface="Arial"/>
                <a:sym typeface="Arial"/>
              </a:defRPr>
            </a:lvl3pPr>
            <a:lvl4pPr marR="0" lvl="3" algn="ctr" rtl="0">
              <a:spcBef>
                <a:spcPts val="1420"/>
              </a:spcBef>
              <a:spcAft>
                <a:spcPts val="0"/>
              </a:spcAft>
              <a:buClr>
                <a:schemeClr val="dk1"/>
              </a:buClr>
              <a:buSzPts val="7100"/>
              <a:buFont typeface="Arial"/>
              <a:buNone/>
              <a:defRPr sz="7100" b="0" i="0" u="none" strike="noStrike" cap="none">
                <a:solidFill>
                  <a:schemeClr val="dk1"/>
                </a:solidFill>
                <a:latin typeface="Arial"/>
                <a:ea typeface="Arial"/>
                <a:cs typeface="Arial"/>
                <a:sym typeface="Arial"/>
              </a:defRPr>
            </a:lvl4pPr>
            <a:lvl5pPr marR="0" lvl="4" algn="ctr" rtl="0">
              <a:spcBef>
                <a:spcPts val="1420"/>
              </a:spcBef>
              <a:spcAft>
                <a:spcPts val="0"/>
              </a:spcAft>
              <a:buClr>
                <a:schemeClr val="dk1"/>
              </a:buClr>
              <a:buSzPts val="7100"/>
              <a:buFont typeface="Arial"/>
              <a:buNone/>
              <a:defRPr sz="7100" b="0" i="0" u="none" strike="noStrike" cap="none">
                <a:solidFill>
                  <a:schemeClr val="dk1"/>
                </a:solidFill>
                <a:latin typeface="Arial"/>
                <a:ea typeface="Arial"/>
                <a:cs typeface="Arial"/>
                <a:sym typeface="Arial"/>
              </a:defRPr>
            </a:lvl5pPr>
            <a:lvl6pPr marR="0" lvl="5" algn="ctr" rtl="0">
              <a:spcBef>
                <a:spcPts val="1420"/>
              </a:spcBef>
              <a:spcAft>
                <a:spcPts val="0"/>
              </a:spcAft>
              <a:buClr>
                <a:schemeClr val="dk1"/>
              </a:buClr>
              <a:buSzPts val="7100"/>
              <a:buFont typeface="Arial"/>
              <a:buNone/>
              <a:defRPr sz="7100" b="0" i="0" u="none" strike="noStrike" cap="none">
                <a:solidFill>
                  <a:schemeClr val="dk1"/>
                </a:solidFill>
                <a:latin typeface="Arial"/>
                <a:ea typeface="Arial"/>
                <a:cs typeface="Arial"/>
                <a:sym typeface="Arial"/>
              </a:defRPr>
            </a:lvl6pPr>
            <a:lvl7pPr marR="0" lvl="6" algn="ctr" rtl="0">
              <a:spcBef>
                <a:spcPts val="1420"/>
              </a:spcBef>
              <a:spcAft>
                <a:spcPts val="0"/>
              </a:spcAft>
              <a:buClr>
                <a:schemeClr val="dk1"/>
              </a:buClr>
              <a:buSzPts val="7100"/>
              <a:buFont typeface="Arial"/>
              <a:buNone/>
              <a:defRPr sz="7100" b="0" i="0" u="none" strike="noStrike" cap="none">
                <a:solidFill>
                  <a:schemeClr val="dk1"/>
                </a:solidFill>
                <a:latin typeface="Arial"/>
                <a:ea typeface="Arial"/>
                <a:cs typeface="Arial"/>
                <a:sym typeface="Arial"/>
              </a:defRPr>
            </a:lvl7pPr>
            <a:lvl8pPr marR="0" lvl="7" algn="ctr" rtl="0">
              <a:spcBef>
                <a:spcPts val="1420"/>
              </a:spcBef>
              <a:spcAft>
                <a:spcPts val="0"/>
              </a:spcAft>
              <a:buClr>
                <a:schemeClr val="dk1"/>
              </a:buClr>
              <a:buSzPts val="7100"/>
              <a:buFont typeface="Arial"/>
              <a:buNone/>
              <a:defRPr sz="7100" b="0" i="0" u="none" strike="noStrike" cap="none">
                <a:solidFill>
                  <a:schemeClr val="dk1"/>
                </a:solidFill>
                <a:latin typeface="Arial"/>
                <a:ea typeface="Arial"/>
                <a:cs typeface="Arial"/>
                <a:sym typeface="Arial"/>
              </a:defRPr>
            </a:lvl8pPr>
            <a:lvl9pPr marR="0" lvl="8" algn="ctr" rtl="0">
              <a:spcBef>
                <a:spcPts val="1420"/>
              </a:spcBef>
              <a:spcAft>
                <a:spcPts val="0"/>
              </a:spcAft>
              <a:buClr>
                <a:schemeClr val="dk1"/>
              </a:buClr>
              <a:buSzPts val="7100"/>
              <a:buFont typeface="Arial"/>
              <a:buNone/>
              <a:defRPr sz="7100" b="0" i="0" u="none" strike="noStrike" cap="none">
                <a:solidFill>
                  <a:schemeClr val="dk1"/>
                </a:solidFill>
                <a:latin typeface="Arial"/>
                <a:ea typeface="Arial"/>
                <a:cs typeface="Arial"/>
                <a:sym typeface="Arial"/>
              </a:defRPr>
            </a:lvl9pPr>
          </a:lstStyle>
          <a:p>
            <a:endParaRPr/>
          </a:p>
        </p:txBody>
      </p:sp>
      <p:sp>
        <p:nvSpPr>
          <p:cNvPr id="18" name="Shape 18"/>
          <p:cNvSpPr txBox="1">
            <a:spLocks noGrp="1"/>
          </p:cNvSpPr>
          <p:nvPr>
            <p:ph type="dt" idx="10"/>
          </p:nvPr>
        </p:nvSpPr>
        <p:spPr>
          <a:xfrm>
            <a:off x="1260614" y="29509119"/>
            <a:ext cx="5879521" cy="225083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19" name="Shape 19"/>
          <p:cNvSpPr txBox="1">
            <a:spLocks noGrp="1"/>
          </p:cNvSpPr>
          <p:nvPr>
            <p:ph type="ftr" idx="11"/>
          </p:nvPr>
        </p:nvSpPr>
        <p:spPr>
          <a:xfrm>
            <a:off x="8611153" y="29509119"/>
            <a:ext cx="7980846" cy="225083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20" name="Shape 20"/>
          <p:cNvSpPr txBox="1">
            <a:spLocks noGrp="1"/>
          </p:cNvSpPr>
          <p:nvPr>
            <p:ph type="sldNum" idx="12"/>
          </p:nvPr>
        </p:nvSpPr>
        <p:spPr>
          <a:xfrm>
            <a:off x="18063017" y="29509119"/>
            <a:ext cx="5879521" cy="2250834"/>
          </a:xfrm>
          <a:prstGeom prst="rect">
            <a:avLst/>
          </a:prstGeom>
          <a:noFill/>
          <a:ln>
            <a:noFill/>
          </a:ln>
        </p:spPr>
        <p:txBody>
          <a:bodyPr spcFirstLastPara="1" wrap="square" lIns="320975" tIns="160475" rIns="320975" bIns="160475" anchor="t" anchorCtr="0">
            <a:noAutofit/>
          </a:bodyPr>
          <a:lstStyle>
            <a:lvl1pPr marL="0" marR="0" lvl="0" indent="0" algn="r" rtl="0">
              <a:spcBef>
                <a:spcPts val="0"/>
              </a:spcBef>
              <a:spcAft>
                <a:spcPts val="0"/>
              </a:spcAft>
              <a:buNone/>
              <a:defRPr sz="4900">
                <a:solidFill>
                  <a:schemeClr val="dk1"/>
                </a:solidFill>
                <a:latin typeface="Arial"/>
                <a:ea typeface="Arial"/>
                <a:cs typeface="Arial"/>
                <a:sym typeface="Arial"/>
              </a:defRPr>
            </a:lvl1pPr>
            <a:lvl2pPr marL="0" marR="0" lvl="1" indent="0" algn="r" rtl="0">
              <a:spcBef>
                <a:spcPts val="0"/>
              </a:spcBef>
              <a:spcAft>
                <a:spcPts val="0"/>
              </a:spcAft>
              <a:buNone/>
              <a:defRPr sz="4900">
                <a:solidFill>
                  <a:schemeClr val="dk1"/>
                </a:solidFill>
                <a:latin typeface="Arial"/>
                <a:ea typeface="Arial"/>
                <a:cs typeface="Arial"/>
                <a:sym typeface="Arial"/>
              </a:defRPr>
            </a:lvl2pPr>
            <a:lvl3pPr marL="0" marR="0" lvl="2" indent="0" algn="r" rtl="0">
              <a:spcBef>
                <a:spcPts val="0"/>
              </a:spcBef>
              <a:spcAft>
                <a:spcPts val="0"/>
              </a:spcAft>
              <a:buNone/>
              <a:defRPr sz="4900">
                <a:solidFill>
                  <a:schemeClr val="dk1"/>
                </a:solidFill>
                <a:latin typeface="Arial"/>
                <a:ea typeface="Arial"/>
                <a:cs typeface="Arial"/>
                <a:sym typeface="Arial"/>
              </a:defRPr>
            </a:lvl3pPr>
            <a:lvl4pPr marL="0" marR="0" lvl="3" indent="0" algn="r" rtl="0">
              <a:spcBef>
                <a:spcPts val="0"/>
              </a:spcBef>
              <a:spcAft>
                <a:spcPts val="0"/>
              </a:spcAft>
              <a:buNone/>
              <a:defRPr sz="4900">
                <a:solidFill>
                  <a:schemeClr val="dk1"/>
                </a:solidFill>
                <a:latin typeface="Arial"/>
                <a:ea typeface="Arial"/>
                <a:cs typeface="Arial"/>
                <a:sym typeface="Arial"/>
              </a:defRPr>
            </a:lvl4pPr>
            <a:lvl5pPr marL="0" marR="0" lvl="4" indent="0" algn="r" rtl="0">
              <a:spcBef>
                <a:spcPts val="0"/>
              </a:spcBef>
              <a:spcAft>
                <a:spcPts val="0"/>
              </a:spcAft>
              <a:buNone/>
              <a:defRPr sz="4900">
                <a:solidFill>
                  <a:schemeClr val="dk1"/>
                </a:solidFill>
                <a:latin typeface="Arial"/>
                <a:ea typeface="Arial"/>
                <a:cs typeface="Arial"/>
                <a:sym typeface="Arial"/>
              </a:defRPr>
            </a:lvl5pPr>
            <a:lvl6pPr marL="0" marR="0" lvl="5" indent="0" algn="r" rtl="0">
              <a:spcBef>
                <a:spcPts val="0"/>
              </a:spcBef>
              <a:spcAft>
                <a:spcPts val="0"/>
              </a:spcAft>
              <a:buNone/>
              <a:defRPr sz="4900">
                <a:solidFill>
                  <a:schemeClr val="dk1"/>
                </a:solidFill>
                <a:latin typeface="Arial"/>
                <a:ea typeface="Arial"/>
                <a:cs typeface="Arial"/>
                <a:sym typeface="Arial"/>
              </a:defRPr>
            </a:lvl6pPr>
            <a:lvl7pPr marL="0" marR="0" lvl="6" indent="0" algn="r" rtl="0">
              <a:spcBef>
                <a:spcPts val="0"/>
              </a:spcBef>
              <a:spcAft>
                <a:spcPts val="0"/>
              </a:spcAft>
              <a:buNone/>
              <a:defRPr sz="4900">
                <a:solidFill>
                  <a:schemeClr val="dk1"/>
                </a:solidFill>
                <a:latin typeface="Arial"/>
                <a:ea typeface="Arial"/>
                <a:cs typeface="Arial"/>
                <a:sym typeface="Arial"/>
              </a:defRPr>
            </a:lvl7pPr>
            <a:lvl8pPr marL="0" marR="0" lvl="7" indent="0" algn="r" rtl="0">
              <a:spcBef>
                <a:spcPts val="0"/>
              </a:spcBef>
              <a:spcAft>
                <a:spcPts val="0"/>
              </a:spcAft>
              <a:buNone/>
              <a:defRPr sz="4900">
                <a:solidFill>
                  <a:schemeClr val="dk1"/>
                </a:solidFill>
                <a:latin typeface="Arial"/>
                <a:ea typeface="Arial"/>
                <a:cs typeface="Arial"/>
                <a:sym typeface="Arial"/>
              </a:defRPr>
            </a:lvl8pPr>
            <a:lvl9pPr marL="0" marR="0" lvl="8" indent="0" algn="r" rtl="0">
              <a:spcBef>
                <a:spcPts val="0"/>
              </a:spcBef>
              <a:spcAft>
                <a:spcPts val="0"/>
              </a:spcAft>
              <a:buNone/>
              <a:defRPr sz="4900">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aşlık ve İçerik" type="obj">
  <p:cSld name="OBJECT">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1260614" y="1295225"/>
            <a:ext cx="22681924" cy="5401066"/>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56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156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156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156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156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156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156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156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15600" b="0" i="0" u="none" strike="noStrike" cap="none">
                <a:solidFill>
                  <a:schemeClr val="dk2"/>
                </a:solidFill>
                <a:latin typeface="Arial"/>
                <a:ea typeface="Arial"/>
                <a:cs typeface="Arial"/>
                <a:sym typeface="Arial"/>
              </a:defRPr>
            </a:lvl9pPr>
          </a:lstStyle>
          <a:p>
            <a:endParaRPr/>
          </a:p>
        </p:txBody>
      </p:sp>
      <p:sp>
        <p:nvSpPr>
          <p:cNvPr id="23" name="Shape 23"/>
          <p:cNvSpPr txBox="1">
            <a:spLocks noGrp="1"/>
          </p:cNvSpPr>
          <p:nvPr>
            <p:ph type="body" idx="1"/>
          </p:nvPr>
        </p:nvSpPr>
        <p:spPr>
          <a:xfrm>
            <a:off x="1260614" y="7559384"/>
            <a:ext cx="22681924" cy="21387610"/>
          </a:xfrm>
          <a:prstGeom prst="rect">
            <a:avLst/>
          </a:prstGeom>
          <a:noFill/>
          <a:ln>
            <a:noFill/>
          </a:ln>
        </p:spPr>
        <p:txBody>
          <a:bodyPr spcFirstLastPara="1" wrap="square" lIns="91425" tIns="91425" rIns="91425" bIns="91425" anchor="t" anchorCtr="0"/>
          <a:lstStyle>
            <a:lvl1pPr marL="457200" marR="0" lvl="0" indent="-939800" algn="l" rtl="0">
              <a:spcBef>
                <a:spcPts val="2240"/>
              </a:spcBef>
              <a:spcAft>
                <a:spcPts val="0"/>
              </a:spcAft>
              <a:buClr>
                <a:schemeClr val="dk1"/>
              </a:buClr>
              <a:buSzPts val="11200"/>
              <a:buFont typeface="Arial"/>
              <a:buChar char="•"/>
              <a:defRPr sz="11200" b="0" i="0" u="none" strike="noStrike" cap="none">
                <a:solidFill>
                  <a:schemeClr val="dk1"/>
                </a:solidFill>
                <a:latin typeface="Arial"/>
                <a:ea typeface="Arial"/>
                <a:cs typeface="Arial"/>
                <a:sym typeface="Arial"/>
              </a:defRPr>
            </a:lvl1pPr>
            <a:lvl2pPr marL="914400" marR="0" lvl="1" indent="-838200" algn="l" rtl="0">
              <a:spcBef>
                <a:spcPts val="1920"/>
              </a:spcBef>
              <a:spcAft>
                <a:spcPts val="0"/>
              </a:spcAft>
              <a:buClr>
                <a:schemeClr val="dk1"/>
              </a:buClr>
              <a:buSzPts val="9600"/>
              <a:buFont typeface="Arial"/>
              <a:buChar char="–"/>
              <a:defRPr sz="9600" b="0" i="0" u="none" strike="noStrike" cap="none">
                <a:solidFill>
                  <a:schemeClr val="dk1"/>
                </a:solidFill>
                <a:latin typeface="Arial"/>
                <a:ea typeface="Arial"/>
                <a:cs typeface="Arial"/>
                <a:sym typeface="Arial"/>
              </a:defRPr>
            </a:lvl2pPr>
            <a:lvl3pPr marL="1371600" marR="0" lvl="2" indent="-768350" algn="l" rtl="0">
              <a:spcBef>
                <a:spcPts val="1700"/>
              </a:spcBef>
              <a:spcAft>
                <a:spcPts val="0"/>
              </a:spcAft>
              <a:buClr>
                <a:schemeClr val="dk1"/>
              </a:buClr>
              <a:buSzPts val="8500"/>
              <a:buFont typeface="Arial"/>
              <a:buChar char="•"/>
              <a:defRPr sz="8500" b="0" i="0" u="none" strike="noStrike" cap="none">
                <a:solidFill>
                  <a:schemeClr val="dk1"/>
                </a:solidFill>
                <a:latin typeface="Arial"/>
                <a:ea typeface="Arial"/>
                <a:cs typeface="Arial"/>
                <a:sym typeface="Arial"/>
              </a:defRPr>
            </a:lvl3pPr>
            <a:lvl4pPr marL="1828800" marR="0" lvl="3"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4pPr>
            <a:lvl5pPr marL="2286000" marR="0" lvl="4"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5pPr>
            <a:lvl6pPr marL="2743200" marR="0" lvl="5"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6pPr>
            <a:lvl7pPr marL="3200400" marR="0" lvl="6"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7pPr>
            <a:lvl8pPr marL="3657600" marR="0" lvl="7"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8pPr>
            <a:lvl9pPr marL="4114800" marR="0" lvl="8"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9pPr>
          </a:lstStyle>
          <a:p>
            <a:endParaRPr/>
          </a:p>
        </p:txBody>
      </p:sp>
      <p:sp>
        <p:nvSpPr>
          <p:cNvPr id="24" name="Shape 24"/>
          <p:cNvSpPr txBox="1">
            <a:spLocks noGrp="1"/>
          </p:cNvSpPr>
          <p:nvPr>
            <p:ph type="dt" idx="10"/>
          </p:nvPr>
        </p:nvSpPr>
        <p:spPr>
          <a:xfrm>
            <a:off x="1260614" y="29509119"/>
            <a:ext cx="5879521" cy="225083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25" name="Shape 25"/>
          <p:cNvSpPr txBox="1">
            <a:spLocks noGrp="1"/>
          </p:cNvSpPr>
          <p:nvPr>
            <p:ph type="ftr" idx="11"/>
          </p:nvPr>
        </p:nvSpPr>
        <p:spPr>
          <a:xfrm>
            <a:off x="8611153" y="29509119"/>
            <a:ext cx="7980846" cy="225083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26" name="Shape 26"/>
          <p:cNvSpPr txBox="1">
            <a:spLocks noGrp="1"/>
          </p:cNvSpPr>
          <p:nvPr>
            <p:ph type="sldNum" idx="12"/>
          </p:nvPr>
        </p:nvSpPr>
        <p:spPr>
          <a:xfrm>
            <a:off x="18063017" y="29509119"/>
            <a:ext cx="5879521" cy="2250834"/>
          </a:xfrm>
          <a:prstGeom prst="rect">
            <a:avLst/>
          </a:prstGeom>
          <a:noFill/>
          <a:ln>
            <a:noFill/>
          </a:ln>
        </p:spPr>
        <p:txBody>
          <a:bodyPr spcFirstLastPara="1" wrap="square" lIns="320975" tIns="160475" rIns="320975" bIns="160475" anchor="t" anchorCtr="0">
            <a:noAutofit/>
          </a:bodyPr>
          <a:lstStyle>
            <a:lvl1pPr marL="0" marR="0" lvl="0" indent="0" algn="r" rtl="0">
              <a:spcBef>
                <a:spcPts val="0"/>
              </a:spcBef>
              <a:spcAft>
                <a:spcPts val="0"/>
              </a:spcAft>
              <a:buNone/>
              <a:defRPr sz="4900">
                <a:solidFill>
                  <a:schemeClr val="dk1"/>
                </a:solidFill>
                <a:latin typeface="Arial"/>
                <a:ea typeface="Arial"/>
                <a:cs typeface="Arial"/>
                <a:sym typeface="Arial"/>
              </a:defRPr>
            </a:lvl1pPr>
            <a:lvl2pPr marL="0" marR="0" lvl="1" indent="0" algn="r" rtl="0">
              <a:spcBef>
                <a:spcPts val="0"/>
              </a:spcBef>
              <a:spcAft>
                <a:spcPts val="0"/>
              </a:spcAft>
              <a:buNone/>
              <a:defRPr sz="4900">
                <a:solidFill>
                  <a:schemeClr val="dk1"/>
                </a:solidFill>
                <a:latin typeface="Arial"/>
                <a:ea typeface="Arial"/>
                <a:cs typeface="Arial"/>
                <a:sym typeface="Arial"/>
              </a:defRPr>
            </a:lvl2pPr>
            <a:lvl3pPr marL="0" marR="0" lvl="2" indent="0" algn="r" rtl="0">
              <a:spcBef>
                <a:spcPts val="0"/>
              </a:spcBef>
              <a:spcAft>
                <a:spcPts val="0"/>
              </a:spcAft>
              <a:buNone/>
              <a:defRPr sz="4900">
                <a:solidFill>
                  <a:schemeClr val="dk1"/>
                </a:solidFill>
                <a:latin typeface="Arial"/>
                <a:ea typeface="Arial"/>
                <a:cs typeface="Arial"/>
                <a:sym typeface="Arial"/>
              </a:defRPr>
            </a:lvl3pPr>
            <a:lvl4pPr marL="0" marR="0" lvl="3" indent="0" algn="r" rtl="0">
              <a:spcBef>
                <a:spcPts val="0"/>
              </a:spcBef>
              <a:spcAft>
                <a:spcPts val="0"/>
              </a:spcAft>
              <a:buNone/>
              <a:defRPr sz="4900">
                <a:solidFill>
                  <a:schemeClr val="dk1"/>
                </a:solidFill>
                <a:latin typeface="Arial"/>
                <a:ea typeface="Arial"/>
                <a:cs typeface="Arial"/>
                <a:sym typeface="Arial"/>
              </a:defRPr>
            </a:lvl4pPr>
            <a:lvl5pPr marL="0" marR="0" lvl="4" indent="0" algn="r" rtl="0">
              <a:spcBef>
                <a:spcPts val="0"/>
              </a:spcBef>
              <a:spcAft>
                <a:spcPts val="0"/>
              </a:spcAft>
              <a:buNone/>
              <a:defRPr sz="4900">
                <a:solidFill>
                  <a:schemeClr val="dk1"/>
                </a:solidFill>
                <a:latin typeface="Arial"/>
                <a:ea typeface="Arial"/>
                <a:cs typeface="Arial"/>
                <a:sym typeface="Arial"/>
              </a:defRPr>
            </a:lvl5pPr>
            <a:lvl6pPr marL="0" marR="0" lvl="5" indent="0" algn="r" rtl="0">
              <a:spcBef>
                <a:spcPts val="0"/>
              </a:spcBef>
              <a:spcAft>
                <a:spcPts val="0"/>
              </a:spcAft>
              <a:buNone/>
              <a:defRPr sz="4900">
                <a:solidFill>
                  <a:schemeClr val="dk1"/>
                </a:solidFill>
                <a:latin typeface="Arial"/>
                <a:ea typeface="Arial"/>
                <a:cs typeface="Arial"/>
                <a:sym typeface="Arial"/>
              </a:defRPr>
            </a:lvl6pPr>
            <a:lvl7pPr marL="0" marR="0" lvl="6" indent="0" algn="r" rtl="0">
              <a:spcBef>
                <a:spcPts val="0"/>
              </a:spcBef>
              <a:spcAft>
                <a:spcPts val="0"/>
              </a:spcAft>
              <a:buNone/>
              <a:defRPr sz="4900">
                <a:solidFill>
                  <a:schemeClr val="dk1"/>
                </a:solidFill>
                <a:latin typeface="Arial"/>
                <a:ea typeface="Arial"/>
                <a:cs typeface="Arial"/>
                <a:sym typeface="Arial"/>
              </a:defRPr>
            </a:lvl7pPr>
            <a:lvl8pPr marL="0" marR="0" lvl="7" indent="0" algn="r" rtl="0">
              <a:spcBef>
                <a:spcPts val="0"/>
              </a:spcBef>
              <a:spcAft>
                <a:spcPts val="0"/>
              </a:spcAft>
              <a:buNone/>
              <a:defRPr sz="4900">
                <a:solidFill>
                  <a:schemeClr val="dk1"/>
                </a:solidFill>
                <a:latin typeface="Arial"/>
                <a:ea typeface="Arial"/>
                <a:cs typeface="Arial"/>
                <a:sym typeface="Arial"/>
              </a:defRPr>
            </a:lvl8pPr>
            <a:lvl9pPr marL="0" marR="0" lvl="8" indent="0" algn="r" rtl="0">
              <a:spcBef>
                <a:spcPts val="0"/>
              </a:spcBef>
              <a:spcAft>
                <a:spcPts val="0"/>
              </a:spcAft>
              <a:buNone/>
              <a:defRPr sz="4900">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ölüm Üstbilgisi" type="secHead">
  <p:cSld name="SECTION_HEADER">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1990377" y="20822605"/>
            <a:ext cx="21423665" cy="6436517"/>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3300" b="1"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156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156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156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156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156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156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156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15600" b="0" i="0" u="none" strike="noStrike" cap="none">
                <a:solidFill>
                  <a:schemeClr val="dk2"/>
                </a:solidFill>
                <a:latin typeface="Arial"/>
                <a:ea typeface="Arial"/>
                <a:cs typeface="Arial"/>
                <a:sym typeface="Arial"/>
              </a:defRPr>
            </a:lvl9pPr>
          </a:lstStyle>
          <a:p>
            <a:endParaRPr/>
          </a:p>
        </p:txBody>
      </p:sp>
      <p:sp>
        <p:nvSpPr>
          <p:cNvPr id="29" name="Shape 29"/>
          <p:cNvSpPr txBox="1">
            <a:spLocks noGrp="1"/>
          </p:cNvSpPr>
          <p:nvPr>
            <p:ph type="body" idx="1"/>
          </p:nvPr>
        </p:nvSpPr>
        <p:spPr>
          <a:xfrm>
            <a:off x="1990377" y="13734573"/>
            <a:ext cx="21423665" cy="7088030"/>
          </a:xfrm>
          <a:prstGeom prst="rect">
            <a:avLst/>
          </a:prstGeom>
          <a:noFill/>
          <a:ln>
            <a:noFill/>
          </a:ln>
        </p:spPr>
        <p:txBody>
          <a:bodyPr spcFirstLastPara="1" wrap="square" lIns="91425" tIns="91425" rIns="91425" bIns="91425" anchor="b" anchorCtr="0"/>
          <a:lstStyle>
            <a:lvl1pPr marL="457200" marR="0" lvl="0" indent="-228600" algn="l" rtl="0">
              <a:spcBef>
                <a:spcPts val="380"/>
              </a:spcBef>
              <a:spcAft>
                <a:spcPts val="0"/>
              </a:spcAft>
              <a:buClr>
                <a:schemeClr val="dk1"/>
              </a:buClr>
              <a:buSzPts val="1900"/>
              <a:buFont typeface="Arial"/>
              <a:buNone/>
              <a:defRPr sz="1900" b="0" i="0" u="none" strike="noStrike" cap="none">
                <a:solidFill>
                  <a:schemeClr val="dk1"/>
                </a:solidFill>
                <a:latin typeface="Arial"/>
                <a:ea typeface="Arial"/>
                <a:cs typeface="Arial"/>
                <a:sym typeface="Arial"/>
              </a:defRPr>
            </a:lvl1pPr>
            <a:lvl2pPr marL="914400" marR="0" lvl="1"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1371600" marR="0" lvl="2"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1828800" marR="0" lvl="3" indent="-228600" algn="l" rtl="0">
              <a:spcBef>
                <a:spcPts val="22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4pPr>
            <a:lvl5pPr marL="2286000" marR="0" lvl="4" indent="-228600" algn="l" rtl="0">
              <a:spcBef>
                <a:spcPts val="22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5pPr>
            <a:lvl6pPr marL="2743200" marR="0" lvl="5" indent="-228600" algn="l" rtl="0">
              <a:spcBef>
                <a:spcPts val="22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6pPr>
            <a:lvl7pPr marL="3200400" marR="0" lvl="6" indent="-228600" algn="l" rtl="0">
              <a:spcBef>
                <a:spcPts val="22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7pPr>
            <a:lvl8pPr marL="3657600" marR="0" lvl="7" indent="-228600" algn="l" rtl="0">
              <a:spcBef>
                <a:spcPts val="22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8pPr>
            <a:lvl9pPr marL="4114800" marR="0" lvl="8" indent="-228600" algn="l" rtl="0">
              <a:spcBef>
                <a:spcPts val="22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9pPr>
          </a:lstStyle>
          <a:p>
            <a:endParaRPr/>
          </a:p>
        </p:txBody>
      </p:sp>
      <p:sp>
        <p:nvSpPr>
          <p:cNvPr id="30" name="Shape 30"/>
          <p:cNvSpPr txBox="1">
            <a:spLocks noGrp="1"/>
          </p:cNvSpPr>
          <p:nvPr>
            <p:ph type="dt" idx="10"/>
          </p:nvPr>
        </p:nvSpPr>
        <p:spPr>
          <a:xfrm>
            <a:off x="1260614" y="29509119"/>
            <a:ext cx="5879521" cy="225083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31" name="Shape 31"/>
          <p:cNvSpPr txBox="1">
            <a:spLocks noGrp="1"/>
          </p:cNvSpPr>
          <p:nvPr>
            <p:ph type="ftr" idx="11"/>
          </p:nvPr>
        </p:nvSpPr>
        <p:spPr>
          <a:xfrm>
            <a:off x="8611153" y="29509119"/>
            <a:ext cx="7980846" cy="225083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32" name="Shape 32"/>
          <p:cNvSpPr txBox="1">
            <a:spLocks noGrp="1"/>
          </p:cNvSpPr>
          <p:nvPr>
            <p:ph type="sldNum" idx="12"/>
          </p:nvPr>
        </p:nvSpPr>
        <p:spPr>
          <a:xfrm>
            <a:off x="18063017" y="29509119"/>
            <a:ext cx="5879521" cy="2250834"/>
          </a:xfrm>
          <a:prstGeom prst="rect">
            <a:avLst/>
          </a:prstGeom>
          <a:noFill/>
          <a:ln>
            <a:noFill/>
          </a:ln>
        </p:spPr>
        <p:txBody>
          <a:bodyPr spcFirstLastPara="1" wrap="square" lIns="320975" tIns="160475" rIns="320975" bIns="160475" anchor="t" anchorCtr="0">
            <a:noAutofit/>
          </a:bodyPr>
          <a:lstStyle>
            <a:lvl1pPr marL="0" marR="0" lvl="0" indent="0" algn="r" rtl="0">
              <a:spcBef>
                <a:spcPts val="0"/>
              </a:spcBef>
              <a:spcAft>
                <a:spcPts val="0"/>
              </a:spcAft>
              <a:buNone/>
              <a:defRPr sz="4900">
                <a:solidFill>
                  <a:schemeClr val="dk1"/>
                </a:solidFill>
                <a:latin typeface="Arial"/>
                <a:ea typeface="Arial"/>
                <a:cs typeface="Arial"/>
                <a:sym typeface="Arial"/>
              </a:defRPr>
            </a:lvl1pPr>
            <a:lvl2pPr marL="0" marR="0" lvl="1" indent="0" algn="r" rtl="0">
              <a:spcBef>
                <a:spcPts val="0"/>
              </a:spcBef>
              <a:spcAft>
                <a:spcPts val="0"/>
              </a:spcAft>
              <a:buNone/>
              <a:defRPr sz="4900">
                <a:solidFill>
                  <a:schemeClr val="dk1"/>
                </a:solidFill>
                <a:latin typeface="Arial"/>
                <a:ea typeface="Arial"/>
                <a:cs typeface="Arial"/>
                <a:sym typeface="Arial"/>
              </a:defRPr>
            </a:lvl2pPr>
            <a:lvl3pPr marL="0" marR="0" lvl="2" indent="0" algn="r" rtl="0">
              <a:spcBef>
                <a:spcPts val="0"/>
              </a:spcBef>
              <a:spcAft>
                <a:spcPts val="0"/>
              </a:spcAft>
              <a:buNone/>
              <a:defRPr sz="4900">
                <a:solidFill>
                  <a:schemeClr val="dk1"/>
                </a:solidFill>
                <a:latin typeface="Arial"/>
                <a:ea typeface="Arial"/>
                <a:cs typeface="Arial"/>
                <a:sym typeface="Arial"/>
              </a:defRPr>
            </a:lvl3pPr>
            <a:lvl4pPr marL="0" marR="0" lvl="3" indent="0" algn="r" rtl="0">
              <a:spcBef>
                <a:spcPts val="0"/>
              </a:spcBef>
              <a:spcAft>
                <a:spcPts val="0"/>
              </a:spcAft>
              <a:buNone/>
              <a:defRPr sz="4900">
                <a:solidFill>
                  <a:schemeClr val="dk1"/>
                </a:solidFill>
                <a:latin typeface="Arial"/>
                <a:ea typeface="Arial"/>
                <a:cs typeface="Arial"/>
                <a:sym typeface="Arial"/>
              </a:defRPr>
            </a:lvl4pPr>
            <a:lvl5pPr marL="0" marR="0" lvl="4" indent="0" algn="r" rtl="0">
              <a:spcBef>
                <a:spcPts val="0"/>
              </a:spcBef>
              <a:spcAft>
                <a:spcPts val="0"/>
              </a:spcAft>
              <a:buNone/>
              <a:defRPr sz="4900">
                <a:solidFill>
                  <a:schemeClr val="dk1"/>
                </a:solidFill>
                <a:latin typeface="Arial"/>
                <a:ea typeface="Arial"/>
                <a:cs typeface="Arial"/>
                <a:sym typeface="Arial"/>
              </a:defRPr>
            </a:lvl5pPr>
            <a:lvl6pPr marL="0" marR="0" lvl="5" indent="0" algn="r" rtl="0">
              <a:spcBef>
                <a:spcPts val="0"/>
              </a:spcBef>
              <a:spcAft>
                <a:spcPts val="0"/>
              </a:spcAft>
              <a:buNone/>
              <a:defRPr sz="4900">
                <a:solidFill>
                  <a:schemeClr val="dk1"/>
                </a:solidFill>
                <a:latin typeface="Arial"/>
                <a:ea typeface="Arial"/>
                <a:cs typeface="Arial"/>
                <a:sym typeface="Arial"/>
              </a:defRPr>
            </a:lvl6pPr>
            <a:lvl7pPr marL="0" marR="0" lvl="6" indent="0" algn="r" rtl="0">
              <a:spcBef>
                <a:spcPts val="0"/>
              </a:spcBef>
              <a:spcAft>
                <a:spcPts val="0"/>
              </a:spcAft>
              <a:buNone/>
              <a:defRPr sz="4900">
                <a:solidFill>
                  <a:schemeClr val="dk1"/>
                </a:solidFill>
                <a:latin typeface="Arial"/>
                <a:ea typeface="Arial"/>
                <a:cs typeface="Arial"/>
                <a:sym typeface="Arial"/>
              </a:defRPr>
            </a:lvl7pPr>
            <a:lvl8pPr marL="0" marR="0" lvl="7" indent="0" algn="r" rtl="0">
              <a:spcBef>
                <a:spcPts val="0"/>
              </a:spcBef>
              <a:spcAft>
                <a:spcPts val="0"/>
              </a:spcAft>
              <a:buNone/>
              <a:defRPr sz="4900">
                <a:solidFill>
                  <a:schemeClr val="dk1"/>
                </a:solidFill>
                <a:latin typeface="Arial"/>
                <a:ea typeface="Arial"/>
                <a:cs typeface="Arial"/>
                <a:sym typeface="Arial"/>
              </a:defRPr>
            </a:lvl8pPr>
            <a:lvl9pPr marL="0" marR="0" lvl="8" indent="0" algn="r" rtl="0">
              <a:spcBef>
                <a:spcPts val="0"/>
              </a:spcBef>
              <a:spcAft>
                <a:spcPts val="0"/>
              </a:spcAft>
              <a:buNone/>
              <a:defRPr sz="4900">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Karşılaştırma" type="twoTxTwoObj">
  <p:cSld name="TWO_OBJECTS_WITH_TEXT">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1260654" y="1297306"/>
            <a:ext cx="22681847" cy="540067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56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156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156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156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156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156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156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156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15600" b="0" i="0" u="none" strike="noStrike" cap="none">
                <a:solidFill>
                  <a:schemeClr val="dk2"/>
                </a:solidFill>
                <a:latin typeface="Arial"/>
                <a:ea typeface="Arial"/>
                <a:cs typeface="Arial"/>
                <a:sym typeface="Arial"/>
              </a:defRPr>
            </a:lvl9pPr>
          </a:lstStyle>
          <a:p>
            <a:endParaRPr/>
          </a:p>
        </p:txBody>
      </p:sp>
      <p:sp>
        <p:nvSpPr>
          <p:cNvPr id="42" name="Shape 42"/>
          <p:cNvSpPr txBox="1">
            <a:spLocks noGrp="1"/>
          </p:cNvSpPr>
          <p:nvPr>
            <p:ph type="body" idx="1"/>
          </p:nvPr>
        </p:nvSpPr>
        <p:spPr>
          <a:xfrm>
            <a:off x="1260654" y="7253763"/>
            <a:ext cx="11134724" cy="3023235"/>
          </a:xfrm>
          <a:prstGeom prst="rect">
            <a:avLst/>
          </a:prstGeom>
          <a:noFill/>
          <a:ln>
            <a:noFill/>
          </a:ln>
        </p:spPr>
        <p:txBody>
          <a:bodyPr spcFirstLastPara="1" wrap="square" lIns="91425" tIns="91425" rIns="91425" bIns="91425" anchor="b" anchorCtr="0"/>
          <a:lstStyle>
            <a:lvl1pPr marL="457200" marR="0" lvl="0" indent="-228600" algn="l" rtl="0">
              <a:spcBef>
                <a:spcPts val="440"/>
              </a:spcBef>
              <a:spcAft>
                <a:spcPts val="0"/>
              </a:spcAft>
              <a:buClr>
                <a:schemeClr val="dk1"/>
              </a:buClr>
              <a:buSzPts val="2200"/>
              <a:buFont typeface="Arial"/>
              <a:buNone/>
              <a:defRPr sz="2200" b="1" i="0" u="none" strike="noStrike" cap="none">
                <a:solidFill>
                  <a:schemeClr val="dk1"/>
                </a:solidFill>
                <a:latin typeface="Arial"/>
                <a:ea typeface="Arial"/>
                <a:cs typeface="Arial"/>
                <a:sym typeface="Arial"/>
              </a:defRPr>
            </a:lvl1pPr>
            <a:lvl2pPr marL="914400" marR="0" lvl="1" indent="-228600" algn="l" rtl="0">
              <a:spcBef>
                <a:spcPts val="380"/>
              </a:spcBef>
              <a:spcAft>
                <a:spcPts val="0"/>
              </a:spcAft>
              <a:buClr>
                <a:schemeClr val="dk1"/>
              </a:buClr>
              <a:buSzPts val="1900"/>
              <a:buFont typeface="Arial"/>
              <a:buNone/>
              <a:defRPr sz="1900" b="1" i="0" u="none" strike="noStrike" cap="none">
                <a:solidFill>
                  <a:schemeClr val="dk1"/>
                </a:solidFill>
                <a:latin typeface="Arial"/>
                <a:ea typeface="Arial"/>
                <a:cs typeface="Arial"/>
                <a:sym typeface="Arial"/>
              </a:defRPr>
            </a:lvl2pPr>
            <a:lvl3pPr marL="1371600" marR="0" lvl="2"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3pPr>
            <a:lvl4pPr marL="1828800" marR="0" lvl="3"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4pPr>
            <a:lvl5pPr marL="2286000" marR="0" lvl="4"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5pPr>
            <a:lvl6pPr marL="2743200" marR="0" lvl="5"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6pPr>
            <a:lvl7pPr marL="3200400" marR="0" lvl="6"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7pPr>
            <a:lvl8pPr marL="3657600" marR="0" lvl="7"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8pPr>
            <a:lvl9pPr marL="4114800" marR="0" lvl="8"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9pPr>
          </a:lstStyle>
          <a:p>
            <a:endParaRPr/>
          </a:p>
        </p:txBody>
      </p:sp>
      <p:sp>
        <p:nvSpPr>
          <p:cNvPr id="43" name="Shape 43"/>
          <p:cNvSpPr txBox="1">
            <a:spLocks noGrp="1"/>
          </p:cNvSpPr>
          <p:nvPr>
            <p:ph type="body" idx="2"/>
          </p:nvPr>
        </p:nvSpPr>
        <p:spPr>
          <a:xfrm>
            <a:off x="1260654" y="10276999"/>
            <a:ext cx="11134724" cy="18669477"/>
          </a:xfrm>
          <a:prstGeom prst="rect">
            <a:avLst/>
          </a:prstGeom>
          <a:noFill/>
          <a:ln>
            <a:noFill/>
          </a:ln>
        </p:spPr>
        <p:txBody>
          <a:bodyPr spcFirstLastPara="1" wrap="square" lIns="91425" tIns="91425" rIns="91425" bIns="91425" anchor="t" anchorCtr="0"/>
          <a:lstStyle>
            <a:lvl1pPr marL="457200" marR="0" lvl="0" indent="-368300" algn="l" rtl="0">
              <a:spcBef>
                <a:spcPts val="440"/>
              </a:spcBef>
              <a:spcAft>
                <a:spcPts val="0"/>
              </a:spcAft>
              <a:buClr>
                <a:schemeClr val="dk1"/>
              </a:buClr>
              <a:buSzPts val="2200"/>
              <a:buFont typeface="Arial"/>
              <a:buChar char="•"/>
              <a:defRPr sz="2200" b="0" i="0" u="none" strike="noStrike" cap="none">
                <a:solidFill>
                  <a:schemeClr val="dk1"/>
                </a:solidFill>
                <a:latin typeface="Arial"/>
                <a:ea typeface="Arial"/>
                <a:cs typeface="Arial"/>
                <a:sym typeface="Arial"/>
              </a:defRPr>
            </a:lvl1pPr>
            <a:lvl2pPr marL="914400" marR="0" lvl="1" indent="-349250" algn="l" rtl="0">
              <a:spcBef>
                <a:spcPts val="38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2pPr>
            <a:lvl3pPr marL="1371600" marR="0" lvl="2"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3pPr>
            <a:lvl4pPr marL="1828800" marR="0" lvl="3"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4pPr>
            <a:lvl5pPr marL="2286000" marR="0" lvl="4"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5pPr>
            <a:lvl6pPr marL="2743200" marR="0" lvl="5"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6pPr>
            <a:lvl7pPr marL="3200400" marR="0" lvl="6"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7pPr>
            <a:lvl8pPr marL="3657600" marR="0" lvl="7"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8pPr>
            <a:lvl9pPr marL="4114800" marR="0" lvl="8"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9pPr>
          </a:lstStyle>
          <a:p>
            <a:endParaRPr/>
          </a:p>
        </p:txBody>
      </p:sp>
      <p:sp>
        <p:nvSpPr>
          <p:cNvPr id="44" name="Shape 44"/>
          <p:cNvSpPr txBox="1">
            <a:spLocks noGrp="1"/>
          </p:cNvSpPr>
          <p:nvPr>
            <p:ph type="body" idx="3"/>
          </p:nvPr>
        </p:nvSpPr>
        <p:spPr>
          <a:xfrm>
            <a:off x="12802837" y="7253763"/>
            <a:ext cx="11139665" cy="3023235"/>
          </a:xfrm>
          <a:prstGeom prst="rect">
            <a:avLst/>
          </a:prstGeom>
          <a:noFill/>
          <a:ln>
            <a:noFill/>
          </a:ln>
        </p:spPr>
        <p:txBody>
          <a:bodyPr spcFirstLastPara="1" wrap="square" lIns="91425" tIns="91425" rIns="91425" bIns="91425" anchor="b" anchorCtr="0"/>
          <a:lstStyle>
            <a:lvl1pPr marL="457200" marR="0" lvl="0" indent="-228600" algn="l" rtl="0">
              <a:spcBef>
                <a:spcPts val="440"/>
              </a:spcBef>
              <a:spcAft>
                <a:spcPts val="0"/>
              </a:spcAft>
              <a:buClr>
                <a:schemeClr val="dk1"/>
              </a:buClr>
              <a:buSzPts val="2200"/>
              <a:buFont typeface="Arial"/>
              <a:buNone/>
              <a:defRPr sz="2200" b="1" i="0" u="none" strike="noStrike" cap="none">
                <a:solidFill>
                  <a:schemeClr val="dk1"/>
                </a:solidFill>
                <a:latin typeface="Arial"/>
                <a:ea typeface="Arial"/>
                <a:cs typeface="Arial"/>
                <a:sym typeface="Arial"/>
              </a:defRPr>
            </a:lvl1pPr>
            <a:lvl2pPr marL="914400" marR="0" lvl="1" indent="-228600" algn="l" rtl="0">
              <a:spcBef>
                <a:spcPts val="380"/>
              </a:spcBef>
              <a:spcAft>
                <a:spcPts val="0"/>
              </a:spcAft>
              <a:buClr>
                <a:schemeClr val="dk1"/>
              </a:buClr>
              <a:buSzPts val="1900"/>
              <a:buFont typeface="Arial"/>
              <a:buNone/>
              <a:defRPr sz="1900" b="1" i="0" u="none" strike="noStrike" cap="none">
                <a:solidFill>
                  <a:schemeClr val="dk1"/>
                </a:solidFill>
                <a:latin typeface="Arial"/>
                <a:ea typeface="Arial"/>
                <a:cs typeface="Arial"/>
                <a:sym typeface="Arial"/>
              </a:defRPr>
            </a:lvl2pPr>
            <a:lvl3pPr marL="1371600" marR="0" lvl="2"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3pPr>
            <a:lvl4pPr marL="1828800" marR="0" lvl="3"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4pPr>
            <a:lvl5pPr marL="2286000" marR="0" lvl="4"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5pPr>
            <a:lvl6pPr marL="2743200" marR="0" lvl="5"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6pPr>
            <a:lvl7pPr marL="3200400" marR="0" lvl="6"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7pPr>
            <a:lvl8pPr marL="3657600" marR="0" lvl="7"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8pPr>
            <a:lvl9pPr marL="4114800" marR="0" lvl="8"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9pPr>
          </a:lstStyle>
          <a:p>
            <a:endParaRPr/>
          </a:p>
        </p:txBody>
      </p:sp>
      <p:sp>
        <p:nvSpPr>
          <p:cNvPr id="45" name="Shape 45"/>
          <p:cNvSpPr txBox="1">
            <a:spLocks noGrp="1"/>
          </p:cNvSpPr>
          <p:nvPr>
            <p:ph type="body" idx="4"/>
          </p:nvPr>
        </p:nvSpPr>
        <p:spPr>
          <a:xfrm>
            <a:off x="12802837" y="10276999"/>
            <a:ext cx="11139665" cy="18669477"/>
          </a:xfrm>
          <a:prstGeom prst="rect">
            <a:avLst/>
          </a:prstGeom>
          <a:noFill/>
          <a:ln>
            <a:noFill/>
          </a:ln>
        </p:spPr>
        <p:txBody>
          <a:bodyPr spcFirstLastPara="1" wrap="square" lIns="91425" tIns="91425" rIns="91425" bIns="91425" anchor="t" anchorCtr="0"/>
          <a:lstStyle>
            <a:lvl1pPr marL="457200" marR="0" lvl="0" indent="-368300" algn="l" rtl="0">
              <a:spcBef>
                <a:spcPts val="440"/>
              </a:spcBef>
              <a:spcAft>
                <a:spcPts val="0"/>
              </a:spcAft>
              <a:buClr>
                <a:schemeClr val="dk1"/>
              </a:buClr>
              <a:buSzPts val="2200"/>
              <a:buFont typeface="Arial"/>
              <a:buChar char="•"/>
              <a:defRPr sz="2200" b="0" i="0" u="none" strike="noStrike" cap="none">
                <a:solidFill>
                  <a:schemeClr val="dk1"/>
                </a:solidFill>
                <a:latin typeface="Arial"/>
                <a:ea typeface="Arial"/>
                <a:cs typeface="Arial"/>
                <a:sym typeface="Arial"/>
              </a:defRPr>
            </a:lvl1pPr>
            <a:lvl2pPr marL="914400" marR="0" lvl="1" indent="-349250" algn="l" rtl="0">
              <a:spcBef>
                <a:spcPts val="38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2pPr>
            <a:lvl3pPr marL="1371600" marR="0" lvl="2"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3pPr>
            <a:lvl4pPr marL="1828800" marR="0" lvl="3"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4pPr>
            <a:lvl5pPr marL="2286000" marR="0" lvl="4"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5pPr>
            <a:lvl6pPr marL="2743200" marR="0" lvl="5"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6pPr>
            <a:lvl7pPr marL="3200400" marR="0" lvl="6"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7pPr>
            <a:lvl8pPr marL="3657600" marR="0" lvl="7"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8pPr>
            <a:lvl9pPr marL="4114800" marR="0" lvl="8"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9pPr>
          </a:lstStyle>
          <a:p>
            <a:endParaRPr/>
          </a:p>
        </p:txBody>
      </p:sp>
      <p:sp>
        <p:nvSpPr>
          <p:cNvPr id="46" name="Shape 46"/>
          <p:cNvSpPr txBox="1">
            <a:spLocks noGrp="1"/>
          </p:cNvSpPr>
          <p:nvPr>
            <p:ph type="dt" idx="10"/>
          </p:nvPr>
        </p:nvSpPr>
        <p:spPr>
          <a:xfrm>
            <a:off x="1260614" y="29509119"/>
            <a:ext cx="5879521" cy="225083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47" name="Shape 47"/>
          <p:cNvSpPr txBox="1">
            <a:spLocks noGrp="1"/>
          </p:cNvSpPr>
          <p:nvPr>
            <p:ph type="ftr" idx="11"/>
          </p:nvPr>
        </p:nvSpPr>
        <p:spPr>
          <a:xfrm>
            <a:off x="8611153" y="29509119"/>
            <a:ext cx="7980846" cy="225083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48" name="Shape 48"/>
          <p:cNvSpPr txBox="1">
            <a:spLocks noGrp="1"/>
          </p:cNvSpPr>
          <p:nvPr>
            <p:ph type="sldNum" idx="12"/>
          </p:nvPr>
        </p:nvSpPr>
        <p:spPr>
          <a:xfrm>
            <a:off x="18063017" y="29509119"/>
            <a:ext cx="5879521" cy="2250834"/>
          </a:xfrm>
          <a:prstGeom prst="rect">
            <a:avLst/>
          </a:prstGeom>
          <a:noFill/>
          <a:ln>
            <a:noFill/>
          </a:ln>
        </p:spPr>
        <p:txBody>
          <a:bodyPr spcFirstLastPara="1" wrap="square" lIns="320975" tIns="160475" rIns="320975" bIns="160475" anchor="t" anchorCtr="0">
            <a:noAutofit/>
          </a:bodyPr>
          <a:lstStyle>
            <a:lvl1pPr marL="0" marR="0" lvl="0" indent="0" algn="r" rtl="0">
              <a:spcBef>
                <a:spcPts val="0"/>
              </a:spcBef>
              <a:spcAft>
                <a:spcPts val="0"/>
              </a:spcAft>
              <a:buNone/>
              <a:defRPr sz="4900">
                <a:solidFill>
                  <a:schemeClr val="dk1"/>
                </a:solidFill>
                <a:latin typeface="Arial"/>
                <a:ea typeface="Arial"/>
                <a:cs typeface="Arial"/>
                <a:sym typeface="Arial"/>
              </a:defRPr>
            </a:lvl1pPr>
            <a:lvl2pPr marL="0" marR="0" lvl="1" indent="0" algn="r" rtl="0">
              <a:spcBef>
                <a:spcPts val="0"/>
              </a:spcBef>
              <a:spcAft>
                <a:spcPts val="0"/>
              </a:spcAft>
              <a:buNone/>
              <a:defRPr sz="4900">
                <a:solidFill>
                  <a:schemeClr val="dk1"/>
                </a:solidFill>
                <a:latin typeface="Arial"/>
                <a:ea typeface="Arial"/>
                <a:cs typeface="Arial"/>
                <a:sym typeface="Arial"/>
              </a:defRPr>
            </a:lvl2pPr>
            <a:lvl3pPr marL="0" marR="0" lvl="2" indent="0" algn="r" rtl="0">
              <a:spcBef>
                <a:spcPts val="0"/>
              </a:spcBef>
              <a:spcAft>
                <a:spcPts val="0"/>
              </a:spcAft>
              <a:buNone/>
              <a:defRPr sz="4900">
                <a:solidFill>
                  <a:schemeClr val="dk1"/>
                </a:solidFill>
                <a:latin typeface="Arial"/>
                <a:ea typeface="Arial"/>
                <a:cs typeface="Arial"/>
                <a:sym typeface="Arial"/>
              </a:defRPr>
            </a:lvl3pPr>
            <a:lvl4pPr marL="0" marR="0" lvl="3" indent="0" algn="r" rtl="0">
              <a:spcBef>
                <a:spcPts val="0"/>
              </a:spcBef>
              <a:spcAft>
                <a:spcPts val="0"/>
              </a:spcAft>
              <a:buNone/>
              <a:defRPr sz="4900">
                <a:solidFill>
                  <a:schemeClr val="dk1"/>
                </a:solidFill>
                <a:latin typeface="Arial"/>
                <a:ea typeface="Arial"/>
                <a:cs typeface="Arial"/>
                <a:sym typeface="Arial"/>
              </a:defRPr>
            </a:lvl4pPr>
            <a:lvl5pPr marL="0" marR="0" lvl="4" indent="0" algn="r" rtl="0">
              <a:spcBef>
                <a:spcPts val="0"/>
              </a:spcBef>
              <a:spcAft>
                <a:spcPts val="0"/>
              </a:spcAft>
              <a:buNone/>
              <a:defRPr sz="4900">
                <a:solidFill>
                  <a:schemeClr val="dk1"/>
                </a:solidFill>
                <a:latin typeface="Arial"/>
                <a:ea typeface="Arial"/>
                <a:cs typeface="Arial"/>
                <a:sym typeface="Arial"/>
              </a:defRPr>
            </a:lvl5pPr>
            <a:lvl6pPr marL="0" marR="0" lvl="5" indent="0" algn="r" rtl="0">
              <a:spcBef>
                <a:spcPts val="0"/>
              </a:spcBef>
              <a:spcAft>
                <a:spcPts val="0"/>
              </a:spcAft>
              <a:buNone/>
              <a:defRPr sz="4900">
                <a:solidFill>
                  <a:schemeClr val="dk1"/>
                </a:solidFill>
                <a:latin typeface="Arial"/>
                <a:ea typeface="Arial"/>
                <a:cs typeface="Arial"/>
                <a:sym typeface="Arial"/>
              </a:defRPr>
            </a:lvl6pPr>
            <a:lvl7pPr marL="0" marR="0" lvl="6" indent="0" algn="r" rtl="0">
              <a:spcBef>
                <a:spcPts val="0"/>
              </a:spcBef>
              <a:spcAft>
                <a:spcPts val="0"/>
              </a:spcAft>
              <a:buNone/>
              <a:defRPr sz="4900">
                <a:solidFill>
                  <a:schemeClr val="dk1"/>
                </a:solidFill>
                <a:latin typeface="Arial"/>
                <a:ea typeface="Arial"/>
                <a:cs typeface="Arial"/>
                <a:sym typeface="Arial"/>
              </a:defRPr>
            </a:lvl7pPr>
            <a:lvl8pPr marL="0" marR="0" lvl="7" indent="0" algn="r" rtl="0">
              <a:spcBef>
                <a:spcPts val="0"/>
              </a:spcBef>
              <a:spcAft>
                <a:spcPts val="0"/>
              </a:spcAft>
              <a:buNone/>
              <a:defRPr sz="4900">
                <a:solidFill>
                  <a:schemeClr val="dk1"/>
                </a:solidFill>
                <a:latin typeface="Arial"/>
                <a:ea typeface="Arial"/>
                <a:cs typeface="Arial"/>
                <a:sym typeface="Arial"/>
              </a:defRPr>
            </a:lvl8pPr>
            <a:lvl9pPr marL="0" marR="0" lvl="8" indent="0" algn="r" rtl="0">
              <a:spcBef>
                <a:spcPts val="0"/>
              </a:spcBef>
              <a:spcAft>
                <a:spcPts val="0"/>
              </a:spcAft>
              <a:buNone/>
              <a:defRPr sz="4900">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Yalnızca Başlık" type="titleOnly">
  <p:cSld name="TITLE_ONLY">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1260614" y="1295225"/>
            <a:ext cx="22681924" cy="5401066"/>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56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156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156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156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156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156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156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156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15600" b="0" i="0" u="none" strike="noStrike" cap="none">
                <a:solidFill>
                  <a:schemeClr val="dk2"/>
                </a:solidFill>
                <a:latin typeface="Arial"/>
                <a:ea typeface="Arial"/>
                <a:cs typeface="Arial"/>
                <a:sym typeface="Arial"/>
              </a:defRPr>
            </a:lvl9pPr>
          </a:lstStyle>
          <a:p>
            <a:endParaRPr/>
          </a:p>
        </p:txBody>
      </p:sp>
      <p:sp>
        <p:nvSpPr>
          <p:cNvPr id="51" name="Shape 51"/>
          <p:cNvSpPr txBox="1">
            <a:spLocks noGrp="1"/>
          </p:cNvSpPr>
          <p:nvPr>
            <p:ph type="dt" idx="10"/>
          </p:nvPr>
        </p:nvSpPr>
        <p:spPr>
          <a:xfrm>
            <a:off x="1260614" y="29509119"/>
            <a:ext cx="5879521" cy="225083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52" name="Shape 52"/>
          <p:cNvSpPr txBox="1">
            <a:spLocks noGrp="1"/>
          </p:cNvSpPr>
          <p:nvPr>
            <p:ph type="ftr" idx="11"/>
          </p:nvPr>
        </p:nvSpPr>
        <p:spPr>
          <a:xfrm>
            <a:off x="8611153" y="29509119"/>
            <a:ext cx="7980846" cy="225083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53" name="Shape 53"/>
          <p:cNvSpPr txBox="1">
            <a:spLocks noGrp="1"/>
          </p:cNvSpPr>
          <p:nvPr>
            <p:ph type="sldNum" idx="12"/>
          </p:nvPr>
        </p:nvSpPr>
        <p:spPr>
          <a:xfrm>
            <a:off x="18063017" y="29509119"/>
            <a:ext cx="5879521" cy="2250834"/>
          </a:xfrm>
          <a:prstGeom prst="rect">
            <a:avLst/>
          </a:prstGeom>
          <a:noFill/>
          <a:ln>
            <a:noFill/>
          </a:ln>
        </p:spPr>
        <p:txBody>
          <a:bodyPr spcFirstLastPara="1" wrap="square" lIns="320975" tIns="160475" rIns="320975" bIns="160475" anchor="t" anchorCtr="0">
            <a:noAutofit/>
          </a:bodyPr>
          <a:lstStyle>
            <a:lvl1pPr marL="0" marR="0" lvl="0" indent="0" algn="r" rtl="0">
              <a:spcBef>
                <a:spcPts val="0"/>
              </a:spcBef>
              <a:spcAft>
                <a:spcPts val="0"/>
              </a:spcAft>
              <a:buNone/>
              <a:defRPr sz="4900">
                <a:solidFill>
                  <a:schemeClr val="dk1"/>
                </a:solidFill>
                <a:latin typeface="Arial"/>
                <a:ea typeface="Arial"/>
                <a:cs typeface="Arial"/>
                <a:sym typeface="Arial"/>
              </a:defRPr>
            </a:lvl1pPr>
            <a:lvl2pPr marL="0" marR="0" lvl="1" indent="0" algn="r" rtl="0">
              <a:spcBef>
                <a:spcPts val="0"/>
              </a:spcBef>
              <a:spcAft>
                <a:spcPts val="0"/>
              </a:spcAft>
              <a:buNone/>
              <a:defRPr sz="4900">
                <a:solidFill>
                  <a:schemeClr val="dk1"/>
                </a:solidFill>
                <a:latin typeface="Arial"/>
                <a:ea typeface="Arial"/>
                <a:cs typeface="Arial"/>
                <a:sym typeface="Arial"/>
              </a:defRPr>
            </a:lvl2pPr>
            <a:lvl3pPr marL="0" marR="0" lvl="2" indent="0" algn="r" rtl="0">
              <a:spcBef>
                <a:spcPts val="0"/>
              </a:spcBef>
              <a:spcAft>
                <a:spcPts val="0"/>
              </a:spcAft>
              <a:buNone/>
              <a:defRPr sz="4900">
                <a:solidFill>
                  <a:schemeClr val="dk1"/>
                </a:solidFill>
                <a:latin typeface="Arial"/>
                <a:ea typeface="Arial"/>
                <a:cs typeface="Arial"/>
                <a:sym typeface="Arial"/>
              </a:defRPr>
            </a:lvl3pPr>
            <a:lvl4pPr marL="0" marR="0" lvl="3" indent="0" algn="r" rtl="0">
              <a:spcBef>
                <a:spcPts val="0"/>
              </a:spcBef>
              <a:spcAft>
                <a:spcPts val="0"/>
              </a:spcAft>
              <a:buNone/>
              <a:defRPr sz="4900">
                <a:solidFill>
                  <a:schemeClr val="dk1"/>
                </a:solidFill>
                <a:latin typeface="Arial"/>
                <a:ea typeface="Arial"/>
                <a:cs typeface="Arial"/>
                <a:sym typeface="Arial"/>
              </a:defRPr>
            </a:lvl4pPr>
            <a:lvl5pPr marL="0" marR="0" lvl="4" indent="0" algn="r" rtl="0">
              <a:spcBef>
                <a:spcPts val="0"/>
              </a:spcBef>
              <a:spcAft>
                <a:spcPts val="0"/>
              </a:spcAft>
              <a:buNone/>
              <a:defRPr sz="4900">
                <a:solidFill>
                  <a:schemeClr val="dk1"/>
                </a:solidFill>
                <a:latin typeface="Arial"/>
                <a:ea typeface="Arial"/>
                <a:cs typeface="Arial"/>
                <a:sym typeface="Arial"/>
              </a:defRPr>
            </a:lvl5pPr>
            <a:lvl6pPr marL="0" marR="0" lvl="5" indent="0" algn="r" rtl="0">
              <a:spcBef>
                <a:spcPts val="0"/>
              </a:spcBef>
              <a:spcAft>
                <a:spcPts val="0"/>
              </a:spcAft>
              <a:buNone/>
              <a:defRPr sz="4900">
                <a:solidFill>
                  <a:schemeClr val="dk1"/>
                </a:solidFill>
                <a:latin typeface="Arial"/>
                <a:ea typeface="Arial"/>
                <a:cs typeface="Arial"/>
                <a:sym typeface="Arial"/>
              </a:defRPr>
            </a:lvl6pPr>
            <a:lvl7pPr marL="0" marR="0" lvl="6" indent="0" algn="r" rtl="0">
              <a:spcBef>
                <a:spcPts val="0"/>
              </a:spcBef>
              <a:spcAft>
                <a:spcPts val="0"/>
              </a:spcAft>
              <a:buNone/>
              <a:defRPr sz="4900">
                <a:solidFill>
                  <a:schemeClr val="dk1"/>
                </a:solidFill>
                <a:latin typeface="Arial"/>
                <a:ea typeface="Arial"/>
                <a:cs typeface="Arial"/>
                <a:sym typeface="Arial"/>
              </a:defRPr>
            </a:lvl7pPr>
            <a:lvl8pPr marL="0" marR="0" lvl="7" indent="0" algn="r" rtl="0">
              <a:spcBef>
                <a:spcPts val="0"/>
              </a:spcBef>
              <a:spcAft>
                <a:spcPts val="0"/>
              </a:spcAft>
              <a:buNone/>
              <a:defRPr sz="4900">
                <a:solidFill>
                  <a:schemeClr val="dk1"/>
                </a:solidFill>
                <a:latin typeface="Arial"/>
                <a:ea typeface="Arial"/>
                <a:cs typeface="Arial"/>
                <a:sym typeface="Arial"/>
              </a:defRPr>
            </a:lvl8pPr>
            <a:lvl9pPr marL="0" marR="0" lvl="8" indent="0" algn="r" rtl="0">
              <a:spcBef>
                <a:spcPts val="0"/>
              </a:spcBef>
              <a:spcAft>
                <a:spcPts val="0"/>
              </a:spcAft>
              <a:buNone/>
              <a:defRPr sz="4900">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aşlıklı İçerik" type="objTx">
  <p:cSld name="OBJECT_WITH_CAPTION_TEXT">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1260652" y="1290161"/>
            <a:ext cx="8291159" cy="5490687"/>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900" b="1"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156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156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156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156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156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156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156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15600" b="0" i="0" u="none" strike="noStrike" cap="none">
                <a:solidFill>
                  <a:schemeClr val="dk2"/>
                </a:solidFill>
                <a:latin typeface="Arial"/>
                <a:ea typeface="Arial"/>
                <a:cs typeface="Arial"/>
                <a:sym typeface="Arial"/>
              </a:defRPr>
            </a:lvl9pPr>
          </a:lstStyle>
          <a:p>
            <a:endParaRPr/>
          </a:p>
        </p:txBody>
      </p:sp>
      <p:sp>
        <p:nvSpPr>
          <p:cNvPr id="56" name="Shape 56"/>
          <p:cNvSpPr txBox="1">
            <a:spLocks noGrp="1"/>
          </p:cNvSpPr>
          <p:nvPr>
            <p:ph type="body" idx="1"/>
          </p:nvPr>
        </p:nvSpPr>
        <p:spPr>
          <a:xfrm>
            <a:off x="9854320" y="1290163"/>
            <a:ext cx="14088179" cy="27656313"/>
          </a:xfrm>
          <a:prstGeom prst="rect">
            <a:avLst/>
          </a:prstGeom>
          <a:noFill/>
          <a:ln>
            <a:noFill/>
          </a:ln>
        </p:spPr>
        <p:txBody>
          <a:bodyPr spcFirstLastPara="1" wrap="square" lIns="91425" tIns="91425" rIns="91425" bIns="91425" anchor="t" anchorCtr="0"/>
          <a:lstStyle>
            <a:lvl1pPr marL="457200" marR="0" lvl="0" indent="-393700" algn="l" rtl="0">
              <a:spcBef>
                <a:spcPts val="520"/>
              </a:spcBef>
              <a:spcAft>
                <a:spcPts val="0"/>
              </a:spcAft>
              <a:buClr>
                <a:schemeClr val="dk1"/>
              </a:buClr>
              <a:buSzPts val="2600"/>
              <a:buFont typeface="Arial"/>
              <a:buChar char="•"/>
              <a:defRPr sz="2600" b="0" i="0" u="none" strike="noStrike" cap="none">
                <a:solidFill>
                  <a:schemeClr val="dk1"/>
                </a:solidFill>
                <a:latin typeface="Arial"/>
                <a:ea typeface="Arial"/>
                <a:cs typeface="Arial"/>
                <a:sym typeface="Arial"/>
              </a:defRPr>
            </a:lvl1pPr>
            <a:lvl2pPr marL="914400" marR="0" lvl="1" indent="-368300" algn="l" rtl="0">
              <a:spcBef>
                <a:spcPts val="440"/>
              </a:spcBef>
              <a:spcAft>
                <a:spcPts val="0"/>
              </a:spcAft>
              <a:buClr>
                <a:schemeClr val="dk1"/>
              </a:buClr>
              <a:buSzPts val="2200"/>
              <a:buFont typeface="Arial"/>
              <a:buChar char="–"/>
              <a:defRPr sz="2200" b="0" i="0" u="none" strike="noStrike" cap="none">
                <a:solidFill>
                  <a:schemeClr val="dk1"/>
                </a:solidFill>
                <a:latin typeface="Arial"/>
                <a:ea typeface="Arial"/>
                <a:cs typeface="Arial"/>
                <a:sym typeface="Arial"/>
              </a:defRPr>
            </a:lvl2pPr>
            <a:lvl3pPr marL="1371600" marR="0" lvl="2" indent="-368300" algn="l" rtl="0">
              <a:spcBef>
                <a:spcPts val="440"/>
              </a:spcBef>
              <a:spcAft>
                <a:spcPts val="0"/>
              </a:spcAft>
              <a:buClr>
                <a:schemeClr val="dk1"/>
              </a:buClr>
              <a:buSzPts val="2200"/>
              <a:buFont typeface="Arial"/>
              <a:buChar char="•"/>
              <a:defRPr sz="2200" b="0" i="0" u="none" strike="noStrike" cap="none">
                <a:solidFill>
                  <a:schemeClr val="dk1"/>
                </a:solidFill>
                <a:latin typeface="Arial"/>
                <a:ea typeface="Arial"/>
                <a:cs typeface="Arial"/>
                <a:sym typeface="Arial"/>
              </a:defRPr>
            </a:lvl3pPr>
            <a:lvl4pPr marL="1828800" marR="0" lvl="3" indent="-349250" algn="l" rtl="0">
              <a:spcBef>
                <a:spcPts val="38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4pPr>
            <a:lvl5pPr marL="2286000" marR="0" lvl="4" indent="-349250" algn="l" rtl="0">
              <a:spcBef>
                <a:spcPts val="38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5pPr>
            <a:lvl6pPr marL="2743200" marR="0" lvl="5" indent="-349250" algn="l" rtl="0">
              <a:spcBef>
                <a:spcPts val="38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6pPr>
            <a:lvl7pPr marL="3200400" marR="0" lvl="6" indent="-349250" algn="l" rtl="0">
              <a:spcBef>
                <a:spcPts val="38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7pPr>
            <a:lvl8pPr marL="3657600" marR="0" lvl="7" indent="-349250" algn="l" rtl="0">
              <a:spcBef>
                <a:spcPts val="38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8pPr>
            <a:lvl9pPr marL="4114800" marR="0" lvl="8" indent="-349250" algn="l" rtl="0">
              <a:spcBef>
                <a:spcPts val="38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9pPr>
          </a:lstStyle>
          <a:p>
            <a:endParaRPr/>
          </a:p>
        </p:txBody>
      </p:sp>
      <p:sp>
        <p:nvSpPr>
          <p:cNvPr id="57" name="Shape 57"/>
          <p:cNvSpPr txBox="1">
            <a:spLocks noGrp="1"/>
          </p:cNvSpPr>
          <p:nvPr>
            <p:ph type="body" idx="2"/>
          </p:nvPr>
        </p:nvSpPr>
        <p:spPr>
          <a:xfrm>
            <a:off x="1260652" y="6780847"/>
            <a:ext cx="8291159" cy="22165627"/>
          </a:xfrm>
          <a:prstGeom prst="rect">
            <a:avLst/>
          </a:prstGeom>
          <a:noFill/>
          <a:ln>
            <a:noFill/>
          </a:ln>
        </p:spPr>
        <p:txBody>
          <a:bodyPr spcFirstLastPara="1" wrap="square" lIns="91425" tIns="91425" rIns="91425" bIns="91425" anchor="t" anchorCtr="0"/>
          <a:lstStyle>
            <a:lvl1pPr marL="457200" marR="0" lvl="0" indent="-228600" algn="l" rtl="0">
              <a:spcBef>
                <a:spcPts val="22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1pPr>
            <a:lvl2pPr marL="914400" marR="0" lvl="1" indent="-228600" algn="l" rtl="0">
              <a:spcBef>
                <a:spcPts val="22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2pPr>
            <a:lvl3pPr marL="1371600" marR="0" lvl="2"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3pPr>
            <a:lvl4pPr marL="1828800" marR="0" lvl="3"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4pPr>
            <a:lvl5pPr marL="2286000" marR="0" lvl="4"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5pPr>
            <a:lvl6pPr marL="2743200" marR="0" lvl="5"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6pPr>
            <a:lvl7pPr marL="3200400" marR="0" lvl="6"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7pPr>
            <a:lvl8pPr marL="3657600" marR="0" lvl="7"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8pPr>
            <a:lvl9pPr marL="4114800" marR="0" lvl="8"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9pPr>
          </a:lstStyle>
          <a:p>
            <a:endParaRPr/>
          </a:p>
        </p:txBody>
      </p:sp>
      <p:sp>
        <p:nvSpPr>
          <p:cNvPr id="58" name="Shape 58"/>
          <p:cNvSpPr txBox="1">
            <a:spLocks noGrp="1"/>
          </p:cNvSpPr>
          <p:nvPr>
            <p:ph type="dt" idx="10"/>
          </p:nvPr>
        </p:nvSpPr>
        <p:spPr>
          <a:xfrm>
            <a:off x="1260614" y="29509119"/>
            <a:ext cx="5879521" cy="225083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59" name="Shape 59"/>
          <p:cNvSpPr txBox="1">
            <a:spLocks noGrp="1"/>
          </p:cNvSpPr>
          <p:nvPr>
            <p:ph type="ftr" idx="11"/>
          </p:nvPr>
        </p:nvSpPr>
        <p:spPr>
          <a:xfrm>
            <a:off x="8611153" y="29509119"/>
            <a:ext cx="7980846" cy="225083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60" name="Shape 60"/>
          <p:cNvSpPr txBox="1">
            <a:spLocks noGrp="1"/>
          </p:cNvSpPr>
          <p:nvPr>
            <p:ph type="sldNum" idx="12"/>
          </p:nvPr>
        </p:nvSpPr>
        <p:spPr>
          <a:xfrm>
            <a:off x="18063017" y="29509119"/>
            <a:ext cx="5879521" cy="2250834"/>
          </a:xfrm>
          <a:prstGeom prst="rect">
            <a:avLst/>
          </a:prstGeom>
          <a:noFill/>
          <a:ln>
            <a:noFill/>
          </a:ln>
        </p:spPr>
        <p:txBody>
          <a:bodyPr spcFirstLastPara="1" wrap="square" lIns="320975" tIns="160475" rIns="320975" bIns="160475" anchor="t" anchorCtr="0">
            <a:noAutofit/>
          </a:bodyPr>
          <a:lstStyle>
            <a:lvl1pPr marL="0" marR="0" lvl="0" indent="0" algn="r" rtl="0">
              <a:spcBef>
                <a:spcPts val="0"/>
              </a:spcBef>
              <a:spcAft>
                <a:spcPts val="0"/>
              </a:spcAft>
              <a:buNone/>
              <a:defRPr sz="4900">
                <a:solidFill>
                  <a:schemeClr val="dk1"/>
                </a:solidFill>
                <a:latin typeface="Arial"/>
                <a:ea typeface="Arial"/>
                <a:cs typeface="Arial"/>
                <a:sym typeface="Arial"/>
              </a:defRPr>
            </a:lvl1pPr>
            <a:lvl2pPr marL="0" marR="0" lvl="1" indent="0" algn="r" rtl="0">
              <a:spcBef>
                <a:spcPts val="0"/>
              </a:spcBef>
              <a:spcAft>
                <a:spcPts val="0"/>
              </a:spcAft>
              <a:buNone/>
              <a:defRPr sz="4900">
                <a:solidFill>
                  <a:schemeClr val="dk1"/>
                </a:solidFill>
                <a:latin typeface="Arial"/>
                <a:ea typeface="Arial"/>
                <a:cs typeface="Arial"/>
                <a:sym typeface="Arial"/>
              </a:defRPr>
            </a:lvl2pPr>
            <a:lvl3pPr marL="0" marR="0" lvl="2" indent="0" algn="r" rtl="0">
              <a:spcBef>
                <a:spcPts val="0"/>
              </a:spcBef>
              <a:spcAft>
                <a:spcPts val="0"/>
              </a:spcAft>
              <a:buNone/>
              <a:defRPr sz="4900">
                <a:solidFill>
                  <a:schemeClr val="dk1"/>
                </a:solidFill>
                <a:latin typeface="Arial"/>
                <a:ea typeface="Arial"/>
                <a:cs typeface="Arial"/>
                <a:sym typeface="Arial"/>
              </a:defRPr>
            </a:lvl3pPr>
            <a:lvl4pPr marL="0" marR="0" lvl="3" indent="0" algn="r" rtl="0">
              <a:spcBef>
                <a:spcPts val="0"/>
              </a:spcBef>
              <a:spcAft>
                <a:spcPts val="0"/>
              </a:spcAft>
              <a:buNone/>
              <a:defRPr sz="4900">
                <a:solidFill>
                  <a:schemeClr val="dk1"/>
                </a:solidFill>
                <a:latin typeface="Arial"/>
                <a:ea typeface="Arial"/>
                <a:cs typeface="Arial"/>
                <a:sym typeface="Arial"/>
              </a:defRPr>
            </a:lvl4pPr>
            <a:lvl5pPr marL="0" marR="0" lvl="4" indent="0" algn="r" rtl="0">
              <a:spcBef>
                <a:spcPts val="0"/>
              </a:spcBef>
              <a:spcAft>
                <a:spcPts val="0"/>
              </a:spcAft>
              <a:buNone/>
              <a:defRPr sz="4900">
                <a:solidFill>
                  <a:schemeClr val="dk1"/>
                </a:solidFill>
                <a:latin typeface="Arial"/>
                <a:ea typeface="Arial"/>
                <a:cs typeface="Arial"/>
                <a:sym typeface="Arial"/>
              </a:defRPr>
            </a:lvl5pPr>
            <a:lvl6pPr marL="0" marR="0" lvl="5" indent="0" algn="r" rtl="0">
              <a:spcBef>
                <a:spcPts val="0"/>
              </a:spcBef>
              <a:spcAft>
                <a:spcPts val="0"/>
              </a:spcAft>
              <a:buNone/>
              <a:defRPr sz="4900">
                <a:solidFill>
                  <a:schemeClr val="dk1"/>
                </a:solidFill>
                <a:latin typeface="Arial"/>
                <a:ea typeface="Arial"/>
                <a:cs typeface="Arial"/>
                <a:sym typeface="Arial"/>
              </a:defRPr>
            </a:lvl6pPr>
            <a:lvl7pPr marL="0" marR="0" lvl="6" indent="0" algn="r" rtl="0">
              <a:spcBef>
                <a:spcPts val="0"/>
              </a:spcBef>
              <a:spcAft>
                <a:spcPts val="0"/>
              </a:spcAft>
              <a:buNone/>
              <a:defRPr sz="4900">
                <a:solidFill>
                  <a:schemeClr val="dk1"/>
                </a:solidFill>
                <a:latin typeface="Arial"/>
                <a:ea typeface="Arial"/>
                <a:cs typeface="Arial"/>
                <a:sym typeface="Arial"/>
              </a:defRPr>
            </a:lvl7pPr>
            <a:lvl8pPr marL="0" marR="0" lvl="7" indent="0" algn="r" rtl="0">
              <a:spcBef>
                <a:spcPts val="0"/>
              </a:spcBef>
              <a:spcAft>
                <a:spcPts val="0"/>
              </a:spcAft>
              <a:buNone/>
              <a:defRPr sz="4900">
                <a:solidFill>
                  <a:schemeClr val="dk1"/>
                </a:solidFill>
                <a:latin typeface="Arial"/>
                <a:ea typeface="Arial"/>
                <a:cs typeface="Arial"/>
                <a:sym typeface="Arial"/>
              </a:defRPr>
            </a:lvl8pPr>
            <a:lvl9pPr marL="0" marR="0" lvl="8" indent="0" algn="r" rtl="0">
              <a:spcBef>
                <a:spcPts val="0"/>
              </a:spcBef>
              <a:spcAft>
                <a:spcPts val="0"/>
              </a:spcAft>
              <a:buNone/>
              <a:defRPr sz="4900">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aşlıklı Resim" type="picTx">
  <p:cSld name="PICTURE_WITH_CAPTION_TEXT">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4940125" y="22682834"/>
            <a:ext cx="15121644" cy="2677478"/>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900" b="1"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156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156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156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156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156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156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156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15600" b="0" i="0" u="none" strike="noStrike" cap="none">
                <a:solidFill>
                  <a:schemeClr val="dk2"/>
                </a:solidFill>
                <a:latin typeface="Arial"/>
                <a:ea typeface="Arial"/>
                <a:cs typeface="Arial"/>
                <a:sym typeface="Arial"/>
              </a:defRPr>
            </a:lvl9pPr>
          </a:lstStyle>
          <a:p>
            <a:endParaRPr/>
          </a:p>
        </p:txBody>
      </p:sp>
      <p:sp>
        <p:nvSpPr>
          <p:cNvPr id="63" name="Shape 63"/>
          <p:cNvSpPr>
            <a:spLocks noGrp="1"/>
          </p:cNvSpPr>
          <p:nvPr>
            <p:ph type="pic" idx="2"/>
          </p:nvPr>
        </p:nvSpPr>
        <p:spPr>
          <a:xfrm>
            <a:off x="4940125" y="2896077"/>
            <a:ext cx="15121644" cy="19442430"/>
          </a:xfrm>
          <a:prstGeom prst="rect">
            <a:avLst/>
          </a:prstGeom>
          <a:noFill/>
          <a:ln>
            <a:noFill/>
          </a:ln>
        </p:spPr>
        <p:txBody>
          <a:bodyPr spcFirstLastPara="1" wrap="square" lIns="91425" tIns="91425" rIns="91425" bIns="91425" anchor="t" anchorCtr="0"/>
          <a:lstStyle>
            <a:lvl1pPr marR="0" lvl="0" algn="l" rtl="0">
              <a:spcBef>
                <a:spcPts val="520"/>
              </a:spcBef>
              <a:spcAft>
                <a:spcPts val="0"/>
              </a:spcAft>
              <a:buClr>
                <a:schemeClr val="dk1"/>
              </a:buClr>
              <a:buSzPts val="2600"/>
              <a:buFont typeface="Arial"/>
              <a:buNone/>
              <a:defRPr sz="2600" b="0" i="0" u="none" strike="noStrike" cap="none">
                <a:solidFill>
                  <a:schemeClr val="dk1"/>
                </a:solidFill>
                <a:latin typeface="Arial"/>
                <a:ea typeface="Arial"/>
                <a:cs typeface="Arial"/>
                <a:sym typeface="Arial"/>
              </a:defRPr>
            </a:lvl1pPr>
            <a:lvl2pPr marR="0" lvl="1" algn="l" rtl="0">
              <a:spcBef>
                <a:spcPts val="440"/>
              </a:spcBef>
              <a:spcAft>
                <a:spcPts val="0"/>
              </a:spcAft>
              <a:buClr>
                <a:schemeClr val="dk1"/>
              </a:buClr>
              <a:buSzPts val="2200"/>
              <a:buFont typeface="Arial"/>
              <a:buNone/>
              <a:defRPr sz="2200" b="0" i="0" u="none" strike="noStrike" cap="none">
                <a:solidFill>
                  <a:schemeClr val="dk1"/>
                </a:solidFill>
                <a:latin typeface="Arial"/>
                <a:ea typeface="Arial"/>
                <a:cs typeface="Arial"/>
                <a:sym typeface="Arial"/>
              </a:defRPr>
            </a:lvl2pPr>
            <a:lvl3pPr marR="0" lvl="2" algn="l" rtl="0">
              <a:spcBef>
                <a:spcPts val="440"/>
              </a:spcBef>
              <a:spcAft>
                <a:spcPts val="0"/>
              </a:spcAft>
              <a:buClr>
                <a:schemeClr val="dk1"/>
              </a:buClr>
              <a:buSzPts val="2200"/>
              <a:buFont typeface="Arial"/>
              <a:buNone/>
              <a:defRPr sz="2200" b="0" i="0" u="none" strike="noStrike" cap="none">
                <a:solidFill>
                  <a:schemeClr val="dk1"/>
                </a:solidFill>
                <a:latin typeface="Arial"/>
                <a:ea typeface="Arial"/>
                <a:cs typeface="Arial"/>
                <a:sym typeface="Arial"/>
              </a:defRPr>
            </a:lvl3pPr>
            <a:lvl4pPr marR="0" lvl="3" algn="l" rtl="0">
              <a:spcBef>
                <a:spcPts val="380"/>
              </a:spcBef>
              <a:spcAft>
                <a:spcPts val="0"/>
              </a:spcAft>
              <a:buClr>
                <a:schemeClr val="dk1"/>
              </a:buClr>
              <a:buSzPts val="1900"/>
              <a:buFont typeface="Arial"/>
              <a:buNone/>
              <a:defRPr sz="1900" b="0" i="0" u="none" strike="noStrike" cap="none">
                <a:solidFill>
                  <a:schemeClr val="dk1"/>
                </a:solidFill>
                <a:latin typeface="Arial"/>
                <a:ea typeface="Arial"/>
                <a:cs typeface="Arial"/>
                <a:sym typeface="Arial"/>
              </a:defRPr>
            </a:lvl4pPr>
            <a:lvl5pPr marR="0" lvl="4" algn="l" rtl="0">
              <a:spcBef>
                <a:spcPts val="380"/>
              </a:spcBef>
              <a:spcAft>
                <a:spcPts val="0"/>
              </a:spcAft>
              <a:buClr>
                <a:schemeClr val="dk1"/>
              </a:buClr>
              <a:buSzPts val="1900"/>
              <a:buFont typeface="Arial"/>
              <a:buNone/>
              <a:defRPr sz="1900" b="0" i="0" u="none" strike="noStrike" cap="none">
                <a:solidFill>
                  <a:schemeClr val="dk1"/>
                </a:solidFill>
                <a:latin typeface="Arial"/>
                <a:ea typeface="Arial"/>
                <a:cs typeface="Arial"/>
                <a:sym typeface="Arial"/>
              </a:defRPr>
            </a:lvl5pPr>
            <a:lvl6pPr marR="0" lvl="5" algn="l" rtl="0">
              <a:spcBef>
                <a:spcPts val="380"/>
              </a:spcBef>
              <a:spcAft>
                <a:spcPts val="0"/>
              </a:spcAft>
              <a:buClr>
                <a:schemeClr val="dk1"/>
              </a:buClr>
              <a:buSzPts val="1900"/>
              <a:buFont typeface="Arial"/>
              <a:buNone/>
              <a:defRPr sz="1900" b="0" i="0" u="none" strike="noStrike" cap="none">
                <a:solidFill>
                  <a:schemeClr val="dk1"/>
                </a:solidFill>
                <a:latin typeface="Arial"/>
                <a:ea typeface="Arial"/>
                <a:cs typeface="Arial"/>
                <a:sym typeface="Arial"/>
              </a:defRPr>
            </a:lvl6pPr>
            <a:lvl7pPr marR="0" lvl="6" algn="l" rtl="0">
              <a:spcBef>
                <a:spcPts val="380"/>
              </a:spcBef>
              <a:spcAft>
                <a:spcPts val="0"/>
              </a:spcAft>
              <a:buClr>
                <a:schemeClr val="dk1"/>
              </a:buClr>
              <a:buSzPts val="1900"/>
              <a:buFont typeface="Arial"/>
              <a:buNone/>
              <a:defRPr sz="1900" b="0" i="0" u="none" strike="noStrike" cap="none">
                <a:solidFill>
                  <a:schemeClr val="dk1"/>
                </a:solidFill>
                <a:latin typeface="Arial"/>
                <a:ea typeface="Arial"/>
                <a:cs typeface="Arial"/>
                <a:sym typeface="Arial"/>
              </a:defRPr>
            </a:lvl7pPr>
            <a:lvl8pPr marR="0" lvl="7" algn="l" rtl="0">
              <a:spcBef>
                <a:spcPts val="380"/>
              </a:spcBef>
              <a:spcAft>
                <a:spcPts val="0"/>
              </a:spcAft>
              <a:buClr>
                <a:schemeClr val="dk1"/>
              </a:buClr>
              <a:buSzPts val="1900"/>
              <a:buFont typeface="Arial"/>
              <a:buNone/>
              <a:defRPr sz="1900" b="0" i="0" u="none" strike="noStrike" cap="none">
                <a:solidFill>
                  <a:schemeClr val="dk1"/>
                </a:solidFill>
                <a:latin typeface="Arial"/>
                <a:ea typeface="Arial"/>
                <a:cs typeface="Arial"/>
                <a:sym typeface="Arial"/>
              </a:defRPr>
            </a:lvl8pPr>
            <a:lvl9pPr marR="0" lvl="8" algn="l" rtl="0">
              <a:spcBef>
                <a:spcPts val="380"/>
              </a:spcBef>
              <a:spcAft>
                <a:spcPts val="0"/>
              </a:spcAft>
              <a:buClr>
                <a:schemeClr val="dk1"/>
              </a:buClr>
              <a:buSzPts val="1900"/>
              <a:buFont typeface="Arial"/>
              <a:buNone/>
              <a:defRPr sz="1900" b="0" i="0" u="none" strike="noStrike" cap="none">
                <a:solidFill>
                  <a:schemeClr val="dk1"/>
                </a:solidFill>
                <a:latin typeface="Arial"/>
                <a:ea typeface="Arial"/>
                <a:cs typeface="Arial"/>
                <a:sym typeface="Arial"/>
              </a:defRPr>
            </a:lvl9pPr>
          </a:lstStyle>
          <a:p>
            <a:endParaRPr/>
          </a:p>
        </p:txBody>
      </p:sp>
      <p:sp>
        <p:nvSpPr>
          <p:cNvPr id="64" name="Shape 64"/>
          <p:cNvSpPr txBox="1">
            <a:spLocks noGrp="1"/>
          </p:cNvSpPr>
          <p:nvPr>
            <p:ph type="body" idx="1"/>
          </p:nvPr>
        </p:nvSpPr>
        <p:spPr>
          <a:xfrm>
            <a:off x="4940125" y="25360313"/>
            <a:ext cx="15121644" cy="3803332"/>
          </a:xfrm>
          <a:prstGeom prst="rect">
            <a:avLst/>
          </a:prstGeom>
          <a:noFill/>
          <a:ln>
            <a:noFill/>
          </a:ln>
        </p:spPr>
        <p:txBody>
          <a:bodyPr spcFirstLastPara="1" wrap="square" lIns="91425" tIns="91425" rIns="91425" bIns="91425" anchor="t" anchorCtr="0"/>
          <a:lstStyle>
            <a:lvl1pPr marL="457200" marR="0" lvl="0" indent="-228600" algn="l" rtl="0">
              <a:spcBef>
                <a:spcPts val="22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1pPr>
            <a:lvl2pPr marL="914400" marR="0" lvl="1" indent="-228600" algn="l" rtl="0">
              <a:spcBef>
                <a:spcPts val="22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2pPr>
            <a:lvl3pPr marL="1371600" marR="0" lvl="2"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3pPr>
            <a:lvl4pPr marL="1828800" marR="0" lvl="3"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4pPr>
            <a:lvl5pPr marL="2286000" marR="0" lvl="4"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5pPr>
            <a:lvl6pPr marL="2743200" marR="0" lvl="5"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6pPr>
            <a:lvl7pPr marL="3200400" marR="0" lvl="6"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7pPr>
            <a:lvl8pPr marL="3657600" marR="0" lvl="7"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8pPr>
            <a:lvl9pPr marL="4114800" marR="0" lvl="8"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9pPr>
          </a:lstStyle>
          <a:p>
            <a:endParaRPr/>
          </a:p>
        </p:txBody>
      </p:sp>
      <p:sp>
        <p:nvSpPr>
          <p:cNvPr id="65" name="Shape 65"/>
          <p:cNvSpPr txBox="1">
            <a:spLocks noGrp="1"/>
          </p:cNvSpPr>
          <p:nvPr>
            <p:ph type="dt" idx="10"/>
          </p:nvPr>
        </p:nvSpPr>
        <p:spPr>
          <a:xfrm>
            <a:off x="1260614" y="29509119"/>
            <a:ext cx="5879521" cy="225083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66" name="Shape 66"/>
          <p:cNvSpPr txBox="1">
            <a:spLocks noGrp="1"/>
          </p:cNvSpPr>
          <p:nvPr>
            <p:ph type="ftr" idx="11"/>
          </p:nvPr>
        </p:nvSpPr>
        <p:spPr>
          <a:xfrm>
            <a:off x="8611153" y="29509119"/>
            <a:ext cx="7980846" cy="225083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67" name="Shape 67"/>
          <p:cNvSpPr txBox="1">
            <a:spLocks noGrp="1"/>
          </p:cNvSpPr>
          <p:nvPr>
            <p:ph type="sldNum" idx="12"/>
          </p:nvPr>
        </p:nvSpPr>
        <p:spPr>
          <a:xfrm>
            <a:off x="18063017" y="29509119"/>
            <a:ext cx="5879521" cy="2250834"/>
          </a:xfrm>
          <a:prstGeom prst="rect">
            <a:avLst/>
          </a:prstGeom>
          <a:noFill/>
          <a:ln>
            <a:noFill/>
          </a:ln>
        </p:spPr>
        <p:txBody>
          <a:bodyPr spcFirstLastPara="1" wrap="square" lIns="320975" tIns="160475" rIns="320975" bIns="160475" anchor="t" anchorCtr="0">
            <a:noAutofit/>
          </a:bodyPr>
          <a:lstStyle>
            <a:lvl1pPr marL="0" marR="0" lvl="0" indent="0" algn="r" rtl="0">
              <a:spcBef>
                <a:spcPts val="0"/>
              </a:spcBef>
              <a:spcAft>
                <a:spcPts val="0"/>
              </a:spcAft>
              <a:buNone/>
              <a:defRPr sz="4900">
                <a:solidFill>
                  <a:schemeClr val="dk1"/>
                </a:solidFill>
                <a:latin typeface="Arial"/>
                <a:ea typeface="Arial"/>
                <a:cs typeface="Arial"/>
                <a:sym typeface="Arial"/>
              </a:defRPr>
            </a:lvl1pPr>
            <a:lvl2pPr marL="0" marR="0" lvl="1" indent="0" algn="r" rtl="0">
              <a:spcBef>
                <a:spcPts val="0"/>
              </a:spcBef>
              <a:spcAft>
                <a:spcPts val="0"/>
              </a:spcAft>
              <a:buNone/>
              <a:defRPr sz="4900">
                <a:solidFill>
                  <a:schemeClr val="dk1"/>
                </a:solidFill>
                <a:latin typeface="Arial"/>
                <a:ea typeface="Arial"/>
                <a:cs typeface="Arial"/>
                <a:sym typeface="Arial"/>
              </a:defRPr>
            </a:lvl2pPr>
            <a:lvl3pPr marL="0" marR="0" lvl="2" indent="0" algn="r" rtl="0">
              <a:spcBef>
                <a:spcPts val="0"/>
              </a:spcBef>
              <a:spcAft>
                <a:spcPts val="0"/>
              </a:spcAft>
              <a:buNone/>
              <a:defRPr sz="4900">
                <a:solidFill>
                  <a:schemeClr val="dk1"/>
                </a:solidFill>
                <a:latin typeface="Arial"/>
                <a:ea typeface="Arial"/>
                <a:cs typeface="Arial"/>
                <a:sym typeface="Arial"/>
              </a:defRPr>
            </a:lvl3pPr>
            <a:lvl4pPr marL="0" marR="0" lvl="3" indent="0" algn="r" rtl="0">
              <a:spcBef>
                <a:spcPts val="0"/>
              </a:spcBef>
              <a:spcAft>
                <a:spcPts val="0"/>
              </a:spcAft>
              <a:buNone/>
              <a:defRPr sz="4900">
                <a:solidFill>
                  <a:schemeClr val="dk1"/>
                </a:solidFill>
                <a:latin typeface="Arial"/>
                <a:ea typeface="Arial"/>
                <a:cs typeface="Arial"/>
                <a:sym typeface="Arial"/>
              </a:defRPr>
            </a:lvl4pPr>
            <a:lvl5pPr marL="0" marR="0" lvl="4" indent="0" algn="r" rtl="0">
              <a:spcBef>
                <a:spcPts val="0"/>
              </a:spcBef>
              <a:spcAft>
                <a:spcPts val="0"/>
              </a:spcAft>
              <a:buNone/>
              <a:defRPr sz="4900">
                <a:solidFill>
                  <a:schemeClr val="dk1"/>
                </a:solidFill>
                <a:latin typeface="Arial"/>
                <a:ea typeface="Arial"/>
                <a:cs typeface="Arial"/>
                <a:sym typeface="Arial"/>
              </a:defRPr>
            </a:lvl5pPr>
            <a:lvl6pPr marL="0" marR="0" lvl="5" indent="0" algn="r" rtl="0">
              <a:spcBef>
                <a:spcPts val="0"/>
              </a:spcBef>
              <a:spcAft>
                <a:spcPts val="0"/>
              </a:spcAft>
              <a:buNone/>
              <a:defRPr sz="4900">
                <a:solidFill>
                  <a:schemeClr val="dk1"/>
                </a:solidFill>
                <a:latin typeface="Arial"/>
                <a:ea typeface="Arial"/>
                <a:cs typeface="Arial"/>
                <a:sym typeface="Arial"/>
              </a:defRPr>
            </a:lvl6pPr>
            <a:lvl7pPr marL="0" marR="0" lvl="6" indent="0" algn="r" rtl="0">
              <a:spcBef>
                <a:spcPts val="0"/>
              </a:spcBef>
              <a:spcAft>
                <a:spcPts val="0"/>
              </a:spcAft>
              <a:buNone/>
              <a:defRPr sz="4900">
                <a:solidFill>
                  <a:schemeClr val="dk1"/>
                </a:solidFill>
                <a:latin typeface="Arial"/>
                <a:ea typeface="Arial"/>
                <a:cs typeface="Arial"/>
                <a:sym typeface="Arial"/>
              </a:defRPr>
            </a:lvl7pPr>
            <a:lvl8pPr marL="0" marR="0" lvl="7" indent="0" algn="r" rtl="0">
              <a:spcBef>
                <a:spcPts val="0"/>
              </a:spcBef>
              <a:spcAft>
                <a:spcPts val="0"/>
              </a:spcAft>
              <a:buNone/>
              <a:defRPr sz="4900">
                <a:solidFill>
                  <a:schemeClr val="dk1"/>
                </a:solidFill>
                <a:latin typeface="Arial"/>
                <a:ea typeface="Arial"/>
                <a:cs typeface="Arial"/>
                <a:sym typeface="Arial"/>
              </a:defRPr>
            </a:lvl8pPr>
            <a:lvl9pPr marL="0" marR="0" lvl="8" indent="0" algn="r" rtl="0">
              <a:spcBef>
                <a:spcPts val="0"/>
              </a:spcBef>
              <a:spcAft>
                <a:spcPts val="0"/>
              </a:spcAft>
              <a:buNone/>
              <a:defRPr sz="4900">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aşlık, Dikey Metin" type="vertTx">
  <p:cSld name="VERTICAL_TEXT">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1260614" y="1295225"/>
            <a:ext cx="22681924" cy="5401066"/>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56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156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156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156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156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156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156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156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15600" b="0" i="0" u="none" strike="noStrike" cap="none">
                <a:solidFill>
                  <a:schemeClr val="dk2"/>
                </a:solidFill>
                <a:latin typeface="Arial"/>
                <a:ea typeface="Arial"/>
                <a:cs typeface="Arial"/>
                <a:sym typeface="Arial"/>
              </a:defRPr>
            </a:lvl9pPr>
          </a:lstStyle>
          <a:p>
            <a:endParaRPr/>
          </a:p>
        </p:txBody>
      </p:sp>
      <p:sp>
        <p:nvSpPr>
          <p:cNvPr id="70" name="Shape 70"/>
          <p:cNvSpPr txBox="1">
            <a:spLocks noGrp="1"/>
          </p:cNvSpPr>
          <p:nvPr>
            <p:ph type="body" idx="1"/>
          </p:nvPr>
        </p:nvSpPr>
        <p:spPr>
          <a:xfrm rot="5400000">
            <a:off x="1907771" y="6912227"/>
            <a:ext cx="21387610" cy="22681924"/>
          </a:xfrm>
          <a:prstGeom prst="rect">
            <a:avLst/>
          </a:prstGeom>
          <a:noFill/>
          <a:ln>
            <a:noFill/>
          </a:ln>
        </p:spPr>
        <p:txBody>
          <a:bodyPr spcFirstLastPara="1" wrap="square" lIns="91425" tIns="91425" rIns="91425" bIns="91425" anchor="t" anchorCtr="0"/>
          <a:lstStyle>
            <a:lvl1pPr marL="457200" marR="0" lvl="0" indent="-939800" algn="l" rtl="0">
              <a:spcBef>
                <a:spcPts val="2240"/>
              </a:spcBef>
              <a:spcAft>
                <a:spcPts val="0"/>
              </a:spcAft>
              <a:buClr>
                <a:schemeClr val="dk1"/>
              </a:buClr>
              <a:buSzPts val="11200"/>
              <a:buFont typeface="Arial"/>
              <a:buChar char="•"/>
              <a:defRPr sz="11200" b="0" i="0" u="none" strike="noStrike" cap="none">
                <a:solidFill>
                  <a:schemeClr val="dk1"/>
                </a:solidFill>
                <a:latin typeface="Arial"/>
                <a:ea typeface="Arial"/>
                <a:cs typeface="Arial"/>
                <a:sym typeface="Arial"/>
              </a:defRPr>
            </a:lvl1pPr>
            <a:lvl2pPr marL="914400" marR="0" lvl="1" indent="-838200" algn="l" rtl="0">
              <a:spcBef>
                <a:spcPts val="1920"/>
              </a:spcBef>
              <a:spcAft>
                <a:spcPts val="0"/>
              </a:spcAft>
              <a:buClr>
                <a:schemeClr val="dk1"/>
              </a:buClr>
              <a:buSzPts val="9600"/>
              <a:buFont typeface="Arial"/>
              <a:buChar char="–"/>
              <a:defRPr sz="9600" b="0" i="0" u="none" strike="noStrike" cap="none">
                <a:solidFill>
                  <a:schemeClr val="dk1"/>
                </a:solidFill>
                <a:latin typeface="Arial"/>
                <a:ea typeface="Arial"/>
                <a:cs typeface="Arial"/>
                <a:sym typeface="Arial"/>
              </a:defRPr>
            </a:lvl2pPr>
            <a:lvl3pPr marL="1371600" marR="0" lvl="2" indent="-768350" algn="l" rtl="0">
              <a:spcBef>
                <a:spcPts val="1700"/>
              </a:spcBef>
              <a:spcAft>
                <a:spcPts val="0"/>
              </a:spcAft>
              <a:buClr>
                <a:schemeClr val="dk1"/>
              </a:buClr>
              <a:buSzPts val="8500"/>
              <a:buFont typeface="Arial"/>
              <a:buChar char="•"/>
              <a:defRPr sz="8500" b="0" i="0" u="none" strike="noStrike" cap="none">
                <a:solidFill>
                  <a:schemeClr val="dk1"/>
                </a:solidFill>
                <a:latin typeface="Arial"/>
                <a:ea typeface="Arial"/>
                <a:cs typeface="Arial"/>
                <a:sym typeface="Arial"/>
              </a:defRPr>
            </a:lvl3pPr>
            <a:lvl4pPr marL="1828800" marR="0" lvl="3"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4pPr>
            <a:lvl5pPr marL="2286000" marR="0" lvl="4"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5pPr>
            <a:lvl6pPr marL="2743200" marR="0" lvl="5"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6pPr>
            <a:lvl7pPr marL="3200400" marR="0" lvl="6"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7pPr>
            <a:lvl8pPr marL="3657600" marR="0" lvl="7"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8pPr>
            <a:lvl9pPr marL="4114800" marR="0" lvl="8"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9pPr>
          </a:lstStyle>
          <a:p>
            <a:endParaRPr/>
          </a:p>
        </p:txBody>
      </p:sp>
      <p:sp>
        <p:nvSpPr>
          <p:cNvPr id="71" name="Shape 71"/>
          <p:cNvSpPr txBox="1">
            <a:spLocks noGrp="1"/>
          </p:cNvSpPr>
          <p:nvPr>
            <p:ph type="dt" idx="10"/>
          </p:nvPr>
        </p:nvSpPr>
        <p:spPr>
          <a:xfrm>
            <a:off x="1260614" y="29509119"/>
            <a:ext cx="5879521" cy="225083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72" name="Shape 72"/>
          <p:cNvSpPr txBox="1">
            <a:spLocks noGrp="1"/>
          </p:cNvSpPr>
          <p:nvPr>
            <p:ph type="ftr" idx="11"/>
          </p:nvPr>
        </p:nvSpPr>
        <p:spPr>
          <a:xfrm>
            <a:off x="8611153" y="29509119"/>
            <a:ext cx="7980846" cy="225083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73" name="Shape 73"/>
          <p:cNvSpPr txBox="1">
            <a:spLocks noGrp="1"/>
          </p:cNvSpPr>
          <p:nvPr>
            <p:ph type="sldNum" idx="12"/>
          </p:nvPr>
        </p:nvSpPr>
        <p:spPr>
          <a:xfrm>
            <a:off x="18063017" y="29509119"/>
            <a:ext cx="5879521" cy="2250834"/>
          </a:xfrm>
          <a:prstGeom prst="rect">
            <a:avLst/>
          </a:prstGeom>
          <a:noFill/>
          <a:ln>
            <a:noFill/>
          </a:ln>
        </p:spPr>
        <p:txBody>
          <a:bodyPr spcFirstLastPara="1" wrap="square" lIns="320975" tIns="160475" rIns="320975" bIns="160475" anchor="t" anchorCtr="0">
            <a:noAutofit/>
          </a:bodyPr>
          <a:lstStyle>
            <a:lvl1pPr marL="0" marR="0" lvl="0" indent="0" algn="r" rtl="0">
              <a:spcBef>
                <a:spcPts val="0"/>
              </a:spcBef>
              <a:spcAft>
                <a:spcPts val="0"/>
              </a:spcAft>
              <a:buNone/>
              <a:defRPr sz="4900">
                <a:solidFill>
                  <a:schemeClr val="dk1"/>
                </a:solidFill>
                <a:latin typeface="Arial"/>
                <a:ea typeface="Arial"/>
                <a:cs typeface="Arial"/>
                <a:sym typeface="Arial"/>
              </a:defRPr>
            </a:lvl1pPr>
            <a:lvl2pPr marL="0" marR="0" lvl="1" indent="0" algn="r" rtl="0">
              <a:spcBef>
                <a:spcPts val="0"/>
              </a:spcBef>
              <a:spcAft>
                <a:spcPts val="0"/>
              </a:spcAft>
              <a:buNone/>
              <a:defRPr sz="4900">
                <a:solidFill>
                  <a:schemeClr val="dk1"/>
                </a:solidFill>
                <a:latin typeface="Arial"/>
                <a:ea typeface="Arial"/>
                <a:cs typeface="Arial"/>
                <a:sym typeface="Arial"/>
              </a:defRPr>
            </a:lvl2pPr>
            <a:lvl3pPr marL="0" marR="0" lvl="2" indent="0" algn="r" rtl="0">
              <a:spcBef>
                <a:spcPts val="0"/>
              </a:spcBef>
              <a:spcAft>
                <a:spcPts val="0"/>
              </a:spcAft>
              <a:buNone/>
              <a:defRPr sz="4900">
                <a:solidFill>
                  <a:schemeClr val="dk1"/>
                </a:solidFill>
                <a:latin typeface="Arial"/>
                <a:ea typeface="Arial"/>
                <a:cs typeface="Arial"/>
                <a:sym typeface="Arial"/>
              </a:defRPr>
            </a:lvl3pPr>
            <a:lvl4pPr marL="0" marR="0" lvl="3" indent="0" algn="r" rtl="0">
              <a:spcBef>
                <a:spcPts val="0"/>
              </a:spcBef>
              <a:spcAft>
                <a:spcPts val="0"/>
              </a:spcAft>
              <a:buNone/>
              <a:defRPr sz="4900">
                <a:solidFill>
                  <a:schemeClr val="dk1"/>
                </a:solidFill>
                <a:latin typeface="Arial"/>
                <a:ea typeface="Arial"/>
                <a:cs typeface="Arial"/>
                <a:sym typeface="Arial"/>
              </a:defRPr>
            </a:lvl4pPr>
            <a:lvl5pPr marL="0" marR="0" lvl="4" indent="0" algn="r" rtl="0">
              <a:spcBef>
                <a:spcPts val="0"/>
              </a:spcBef>
              <a:spcAft>
                <a:spcPts val="0"/>
              </a:spcAft>
              <a:buNone/>
              <a:defRPr sz="4900">
                <a:solidFill>
                  <a:schemeClr val="dk1"/>
                </a:solidFill>
                <a:latin typeface="Arial"/>
                <a:ea typeface="Arial"/>
                <a:cs typeface="Arial"/>
                <a:sym typeface="Arial"/>
              </a:defRPr>
            </a:lvl5pPr>
            <a:lvl6pPr marL="0" marR="0" lvl="5" indent="0" algn="r" rtl="0">
              <a:spcBef>
                <a:spcPts val="0"/>
              </a:spcBef>
              <a:spcAft>
                <a:spcPts val="0"/>
              </a:spcAft>
              <a:buNone/>
              <a:defRPr sz="4900">
                <a:solidFill>
                  <a:schemeClr val="dk1"/>
                </a:solidFill>
                <a:latin typeface="Arial"/>
                <a:ea typeface="Arial"/>
                <a:cs typeface="Arial"/>
                <a:sym typeface="Arial"/>
              </a:defRPr>
            </a:lvl6pPr>
            <a:lvl7pPr marL="0" marR="0" lvl="6" indent="0" algn="r" rtl="0">
              <a:spcBef>
                <a:spcPts val="0"/>
              </a:spcBef>
              <a:spcAft>
                <a:spcPts val="0"/>
              </a:spcAft>
              <a:buNone/>
              <a:defRPr sz="4900">
                <a:solidFill>
                  <a:schemeClr val="dk1"/>
                </a:solidFill>
                <a:latin typeface="Arial"/>
                <a:ea typeface="Arial"/>
                <a:cs typeface="Arial"/>
                <a:sym typeface="Arial"/>
              </a:defRPr>
            </a:lvl7pPr>
            <a:lvl8pPr marL="0" marR="0" lvl="7" indent="0" algn="r" rtl="0">
              <a:spcBef>
                <a:spcPts val="0"/>
              </a:spcBef>
              <a:spcAft>
                <a:spcPts val="0"/>
              </a:spcAft>
              <a:buNone/>
              <a:defRPr sz="4900">
                <a:solidFill>
                  <a:schemeClr val="dk1"/>
                </a:solidFill>
                <a:latin typeface="Arial"/>
                <a:ea typeface="Arial"/>
                <a:cs typeface="Arial"/>
                <a:sym typeface="Arial"/>
              </a:defRPr>
            </a:lvl8pPr>
            <a:lvl9pPr marL="0" marR="0" lvl="8" indent="0" algn="r" rtl="0">
              <a:spcBef>
                <a:spcPts val="0"/>
              </a:spcBef>
              <a:spcAft>
                <a:spcPts val="0"/>
              </a:spcAft>
              <a:buNone/>
              <a:defRPr sz="4900">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alphaModFix amt="49000"/>
            <a:lum/>
          </a:blip>
          <a:srcRect/>
          <a:stretch>
            <a:fillRect/>
          </a:stretch>
        </a:blip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1260614" y="1295225"/>
            <a:ext cx="22681924" cy="5401066"/>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56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156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156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156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156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156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156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156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15600" b="0" i="0" u="none" strike="noStrike" cap="none">
                <a:solidFill>
                  <a:schemeClr val="dk2"/>
                </a:solidFill>
                <a:latin typeface="Arial"/>
                <a:ea typeface="Arial"/>
                <a:cs typeface="Arial"/>
                <a:sym typeface="Arial"/>
              </a:defRPr>
            </a:lvl9pPr>
          </a:lstStyle>
          <a:p>
            <a:endParaRPr/>
          </a:p>
        </p:txBody>
      </p:sp>
      <p:sp>
        <p:nvSpPr>
          <p:cNvPr id="7" name="Shape 7"/>
          <p:cNvSpPr txBox="1">
            <a:spLocks noGrp="1"/>
          </p:cNvSpPr>
          <p:nvPr>
            <p:ph type="body" idx="1"/>
          </p:nvPr>
        </p:nvSpPr>
        <p:spPr>
          <a:xfrm>
            <a:off x="1260614" y="7559384"/>
            <a:ext cx="22681924" cy="21387610"/>
          </a:xfrm>
          <a:prstGeom prst="rect">
            <a:avLst/>
          </a:prstGeom>
          <a:noFill/>
          <a:ln>
            <a:noFill/>
          </a:ln>
        </p:spPr>
        <p:txBody>
          <a:bodyPr spcFirstLastPara="1" wrap="square" lIns="91425" tIns="91425" rIns="91425" bIns="91425" anchor="t" anchorCtr="0"/>
          <a:lstStyle>
            <a:lvl1pPr marL="457200" marR="0" lvl="0" indent="-939800" algn="l" rtl="0">
              <a:spcBef>
                <a:spcPts val="2240"/>
              </a:spcBef>
              <a:spcAft>
                <a:spcPts val="0"/>
              </a:spcAft>
              <a:buClr>
                <a:schemeClr val="dk1"/>
              </a:buClr>
              <a:buSzPts val="11200"/>
              <a:buFont typeface="Arial"/>
              <a:buChar char="•"/>
              <a:defRPr sz="11200" b="0" i="0" u="none" strike="noStrike" cap="none">
                <a:solidFill>
                  <a:schemeClr val="dk1"/>
                </a:solidFill>
                <a:latin typeface="Arial"/>
                <a:ea typeface="Arial"/>
                <a:cs typeface="Arial"/>
                <a:sym typeface="Arial"/>
              </a:defRPr>
            </a:lvl1pPr>
            <a:lvl2pPr marL="914400" marR="0" lvl="1" indent="-838200" algn="l" rtl="0">
              <a:spcBef>
                <a:spcPts val="1920"/>
              </a:spcBef>
              <a:spcAft>
                <a:spcPts val="0"/>
              </a:spcAft>
              <a:buClr>
                <a:schemeClr val="dk1"/>
              </a:buClr>
              <a:buSzPts val="9600"/>
              <a:buFont typeface="Arial"/>
              <a:buChar char="–"/>
              <a:defRPr sz="9600" b="0" i="0" u="none" strike="noStrike" cap="none">
                <a:solidFill>
                  <a:schemeClr val="dk1"/>
                </a:solidFill>
                <a:latin typeface="Arial"/>
                <a:ea typeface="Arial"/>
                <a:cs typeface="Arial"/>
                <a:sym typeface="Arial"/>
              </a:defRPr>
            </a:lvl2pPr>
            <a:lvl3pPr marL="1371600" marR="0" lvl="2" indent="-768350" algn="l" rtl="0">
              <a:spcBef>
                <a:spcPts val="1700"/>
              </a:spcBef>
              <a:spcAft>
                <a:spcPts val="0"/>
              </a:spcAft>
              <a:buClr>
                <a:schemeClr val="dk1"/>
              </a:buClr>
              <a:buSzPts val="8500"/>
              <a:buFont typeface="Arial"/>
              <a:buChar char="•"/>
              <a:defRPr sz="8500" b="0" i="0" u="none" strike="noStrike" cap="none">
                <a:solidFill>
                  <a:schemeClr val="dk1"/>
                </a:solidFill>
                <a:latin typeface="Arial"/>
                <a:ea typeface="Arial"/>
                <a:cs typeface="Arial"/>
                <a:sym typeface="Arial"/>
              </a:defRPr>
            </a:lvl3pPr>
            <a:lvl4pPr marL="1828800" marR="0" lvl="3"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4pPr>
            <a:lvl5pPr marL="2286000" marR="0" lvl="4"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5pPr>
            <a:lvl6pPr marL="2743200" marR="0" lvl="5"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6pPr>
            <a:lvl7pPr marL="3200400" marR="0" lvl="6"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7pPr>
            <a:lvl8pPr marL="3657600" marR="0" lvl="7"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8pPr>
            <a:lvl9pPr marL="4114800" marR="0" lvl="8"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9pPr>
          </a:lstStyle>
          <a:p>
            <a:endParaRPr/>
          </a:p>
        </p:txBody>
      </p:sp>
      <p:sp>
        <p:nvSpPr>
          <p:cNvPr id="8" name="Shape 8"/>
          <p:cNvSpPr txBox="1">
            <a:spLocks noGrp="1"/>
          </p:cNvSpPr>
          <p:nvPr>
            <p:ph type="dt" idx="10"/>
          </p:nvPr>
        </p:nvSpPr>
        <p:spPr>
          <a:xfrm>
            <a:off x="1260614" y="29509119"/>
            <a:ext cx="5879521" cy="225083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9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9" name="Shape 9"/>
          <p:cNvSpPr txBox="1">
            <a:spLocks noGrp="1"/>
          </p:cNvSpPr>
          <p:nvPr>
            <p:ph type="ftr" idx="11"/>
          </p:nvPr>
        </p:nvSpPr>
        <p:spPr>
          <a:xfrm>
            <a:off x="8611153" y="29509119"/>
            <a:ext cx="7980846" cy="225083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9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10" name="Shape 10"/>
          <p:cNvSpPr txBox="1">
            <a:spLocks noGrp="1"/>
          </p:cNvSpPr>
          <p:nvPr>
            <p:ph type="sldNum" idx="12"/>
          </p:nvPr>
        </p:nvSpPr>
        <p:spPr>
          <a:xfrm>
            <a:off x="18063017" y="29509119"/>
            <a:ext cx="5879521" cy="2250834"/>
          </a:xfrm>
          <a:prstGeom prst="rect">
            <a:avLst/>
          </a:prstGeom>
          <a:noFill/>
          <a:ln>
            <a:noFill/>
          </a:ln>
        </p:spPr>
        <p:txBody>
          <a:bodyPr spcFirstLastPara="1" wrap="square" lIns="320975" tIns="160475" rIns="320975" bIns="160475" anchor="t" anchorCtr="0">
            <a:noAutofit/>
          </a:bodyPr>
          <a:lstStyle>
            <a:lvl1pPr marL="0" marR="0" lvl="0" indent="0" algn="r" rtl="0">
              <a:spcBef>
                <a:spcPts val="0"/>
              </a:spcBef>
              <a:spcAft>
                <a:spcPts val="0"/>
              </a:spcAft>
              <a:buNone/>
              <a:defRPr sz="4900" b="0" i="0" u="none" strike="noStrike" cap="none">
                <a:solidFill>
                  <a:schemeClr val="dk1"/>
                </a:solidFill>
                <a:latin typeface="Arial"/>
                <a:ea typeface="Arial"/>
                <a:cs typeface="Arial"/>
                <a:sym typeface="Arial"/>
              </a:defRPr>
            </a:lvl1pPr>
            <a:lvl2pPr marL="0" marR="0" lvl="1" indent="0" algn="r" rtl="0">
              <a:spcBef>
                <a:spcPts val="0"/>
              </a:spcBef>
              <a:spcAft>
                <a:spcPts val="0"/>
              </a:spcAft>
              <a:buNone/>
              <a:defRPr sz="4900" b="0" i="0" u="none" strike="noStrike" cap="none">
                <a:solidFill>
                  <a:schemeClr val="dk1"/>
                </a:solidFill>
                <a:latin typeface="Arial"/>
                <a:ea typeface="Arial"/>
                <a:cs typeface="Arial"/>
                <a:sym typeface="Arial"/>
              </a:defRPr>
            </a:lvl2pPr>
            <a:lvl3pPr marL="0" marR="0" lvl="2" indent="0" algn="r" rtl="0">
              <a:spcBef>
                <a:spcPts val="0"/>
              </a:spcBef>
              <a:spcAft>
                <a:spcPts val="0"/>
              </a:spcAft>
              <a:buNone/>
              <a:defRPr sz="4900" b="0" i="0" u="none" strike="noStrike" cap="none">
                <a:solidFill>
                  <a:schemeClr val="dk1"/>
                </a:solidFill>
                <a:latin typeface="Arial"/>
                <a:ea typeface="Arial"/>
                <a:cs typeface="Arial"/>
                <a:sym typeface="Arial"/>
              </a:defRPr>
            </a:lvl3pPr>
            <a:lvl4pPr marL="0" marR="0" lvl="3" indent="0" algn="r" rtl="0">
              <a:spcBef>
                <a:spcPts val="0"/>
              </a:spcBef>
              <a:spcAft>
                <a:spcPts val="0"/>
              </a:spcAft>
              <a:buNone/>
              <a:defRPr sz="4900" b="0" i="0" u="none" strike="noStrike" cap="none">
                <a:solidFill>
                  <a:schemeClr val="dk1"/>
                </a:solidFill>
                <a:latin typeface="Arial"/>
                <a:ea typeface="Arial"/>
                <a:cs typeface="Arial"/>
                <a:sym typeface="Arial"/>
              </a:defRPr>
            </a:lvl4pPr>
            <a:lvl5pPr marL="0" marR="0" lvl="4" indent="0" algn="r" rtl="0">
              <a:spcBef>
                <a:spcPts val="0"/>
              </a:spcBef>
              <a:spcAft>
                <a:spcPts val="0"/>
              </a:spcAft>
              <a:buNone/>
              <a:defRPr sz="4900" b="0" i="0" u="none" strike="noStrike" cap="none">
                <a:solidFill>
                  <a:schemeClr val="dk1"/>
                </a:solidFill>
                <a:latin typeface="Arial"/>
                <a:ea typeface="Arial"/>
                <a:cs typeface="Arial"/>
                <a:sym typeface="Arial"/>
              </a:defRPr>
            </a:lvl5pPr>
            <a:lvl6pPr marL="0" marR="0" lvl="5" indent="0" algn="r" rtl="0">
              <a:spcBef>
                <a:spcPts val="0"/>
              </a:spcBef>
              <a:spcAft>
                <a:spcPts val="0"/>
              </a:spcAft>
              <a:buNone/>
              <a:defRPr sz="4900" b="0" i="0" u="none" strike="noStrike" cap="none">
                <a:solidFill>
                  <a:schemeClr val="dk1"/>
                </a:solidFill>
                <a:latin typeface="Arial"/>
                <a:ea typeface="Arial"/>
                <a:cs typeface="Arial"/>
                <a:sym typeface="Arial"/>
              </a:defRPr>
            </a:lvl6pPr>
            <a:lvl7pPr marL="0" marR="0" lvl="6" indent="0" algn="r" rtl="0">
              <a:spcBef>
                <a:spcPts val="0"/>
              </a:spcBef>
              <a:spcAft>
                <a:spcPts val="0"/>
              </a:spcAft>
              <a:buNone/>
              <a:defRPr sz="4900" b="0" i="0" u="none" strike="noStrike" cap="none">
                <a:solidFill>
                  <a:schemeClr val="dk1"/>
                </a:solidFill>
                <a:latin typeface="Arial"/>
                <a:ea typeface="Arial"/>
                <a:cs typeface="Arial"/>
                <a:sym typeface="Arial"/>
              </a:defRPr>
            </a:lvl7pPr>
            <a:lvl8pPr marL="0" marR="0" lvl="7" indent="0" algn="r" rtl="0">
              <a:spcBef>
                <a:spcPts val="0"/>
              </a:spcBef>
              <a:spcAft>
                <a:spcPts val="0"/>
              </a:spcAft>
              <a:buNone/>
              <a:defRPr sz="4900" b="0" i="0" u="none" strike="noStrike" cap="none">
                <a:solidFill>
                  <a:schemeClr val="dk1"/>
                </a:solidFill>
                <a:latin typeface="Arial"/>
                <a:ea typeface="Arial"/>
                <a:cs typeface="Arial"/>
                <a:sym typeface="Arial"/>
              </a:defRPr>
            </a:lvl8pPr>
            <a:lvl9pPr marL="0" marR="0" lvl="8" indent="0" algn="r" rtl="0">
              <a:spcBef>
                <a:spcPts val="0"/>
              </a:spcBef>
              <a:spcAft>
                <a:spcPts val="0"/>
              </a:spcAft>
              <a:buNone/>
              <a:defRPr sz="4900" b="0" i="0" u="none" strike="noStrike" cap="none">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p:nvPr/>
        </p:nvSpPr>
        <p:spPr>
          <a:xfrm>
            <a:off x="886253" y="674336"/>
            <a:ext cx="23430642" cy="3190519"/>
          </a:xfrm>
          <a:prstGeom prst="rect">
            <a:avLst/>
          </a:prstGeom>
          <a:solidFill>
            <a:schemeClr val="bg1"/>
          </a:solidFill>
          <a:ln w="38100">
            <a:solidFill>
              <a:srgbClr val="C00000"/>
            </a:solidFill>
          </a:ln>
          <a:effectLst>
            <a:glow rad="139700">
              <a:srgbClr val="C00000">
                <a:alpha val="40000"/>
              </a:srgbClr>
            </a:glow>
          </a:effectLst>
        </p:spPr>
        <p:txBody>
          <a:bodyPr spcFirstLastPara="1" wrap="square" lIns="140425" tIns="70200" rIns="140425" bIns="70200" anchor="ctr" anchorCtr="0">
            <a:noAutofit/>
          </a:bodyPr>
          <a:lstStyle/>
          <a:p>
            <a:pPr>
              <a:lnSpc>
                <a:spcPct val="107000"/>
              </a:lnSpc>
              <a:spcAft>
                <a:spcPts val="800"/>
              </a:spcAft>
            </a:pPr>
            <a:endParaRPr lang="tr-TR"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3" name="Shape 93" descr="data:image/jpeg;base64,/9j/4AAQSkZJRgABAQAAAQABAAD/2wCEAAkGBxQSEhQUExQWFhIXFx8ZFxgYGSEgHBwfICcaIiAgJh0cHSgiHBwxIB0cITEiJSkrLi4uHB8zODMsNygtLiwBCgoKDg0OGxAQGjQkHyQyNy8vNzcyLSs3Mi01NTEyNDQ3LDQ3LCw0LC41LDQ3Ny8sLCwsLDE4LCwsLCwsLCw0LP/AABEIAEwAoAMBIgACEQEDEQH/xAAbAAABBQEBAAAAAAAAAAAAAAAFAAIDBAYBB//EADwQAAIBAgQCBggFAgYDAAAAAAECAwARBBIhMQUTIkFRYXGBBgcUMlKRsdEVI0JywdLwJDNiobLhFnPC/8QAGQEBAQEBAQEAAAAAAAAAAAAAAAECAwUE/8QAKhEAAgECAwYGAwAAAAAAAAAAAAECESEDEjETIlFhcbEEMkFCwfCBkdH/2gAMAwEAAhEDEQA/APcaVKlQCpUqVAKhs/EmDlMgBGxdsoYdo0N/rRKg/GcTmBQKxKkEm2mxIt2nwoCT2uQ/qjUdyO39NU5UlJJ9qNtTbJl0H99tV+MYuYZjGxAEYO50OVj1AjqFF+LbL+1vpQA84KQ7u58Vb+quewHfKhPfCT9TXfSsEmMAgdCQ6i40yd41q/wIEI4JBtI22g+VzQA/2A75UB7oSPoa6MFINnceCt/VV/jwJRACBeRd9R8riqXouCDICQehGdBYa5u860ByJJQQfajbQ2yZtD/fbVz2uQfqjYfsdf6qfwnZv2r9KFcKxUtwXYkFCbXOvRU9YA6zQBSDiTFwmQEnco2YKO06C31olQfg2JygIVYFiSDbTYE37D40YoBUqVKgFSpUqAGpxpCAQGsRcaD7138YT4X+Q+9CsFjnE8UfR5fLUWy63y3veo8LxWQxzscuZbZOjtckedAGfxdPhf5D70vxdPhf5D70ExfFpVghYZM5LZzl3y26uq96vHGv7WI7Ly7Wtl1va970Bd/GE+F/kPvQvETtK0nLDauo0IDaKSeo23qHDcWkMU7HLmW2To7ZiR52qzwGcuQzWzZ7GwsNFPVQA7E8OZiA4luRa3OAuNtgmuhIq6I5r9MP7rWzuCNu5BQ7iccjySMDsdNfL+aPo5aKInU5W+hoCrjpXkAMkAsAbHmFd7X2t2CmKcQoOUcqPf4tTubmoePRu7oqnTLt5L/3VTJI8HLzMDc6ra4v1/330ARc4hgM45se/wAOo2NxT8DK8YJjgFiBc8wtte2pv30NZJEg5eZib/qtc27fL+KtcBjdGdWOmXbyb/qgJDHNfoB/dW+RwBt3oap4bh7gkIJbgWI5wNhtsU00FqNO5WKUjQ5V+goBwyORJI2Jtc66jw/igCWHnaJo+YraOw1ILaqD2C+1FPxdPhf5D70N4/iGjJZbZs9hcXtdR1VBi+LSLHh2GS7Al+jvYgeVAGfxdPhf5D70vxhPhf5D71STHN7W0dl5diAMutwAb386o4Xi0rYeVjkzhlynLsG7uu1AG/xdPhf5D71x+NIASQ1gLnQfehGK4rIEw7DLdhd+jvYgeVSYvGuZpo+jy+W4Ay63C3vfzoB2Cwi86JuYuflq2TXNbLbbamYbh6cucCVCBYMQTZcpvrrpRZODRBg4DZwLBszXAGlt6anA4QHAUgP74zN0vHWgBOL4fGYIbyoFuQrEmxLWtbXuq62EX2sNzFz2zZNc1rW22qy/AoCqoVJVdVGZrD/epDwmLPzLNzNs2Zr/AFoANhuHJypwJUIFgxBNly3OuulO4V+WOh+YM9xl6wV3F6JpwOEBgFID+8MzdLx1p0PBok9zOvg7eHbQGRxyhnkzGRGJIyjLbzuL3rQYSUlI1ZCgCMQTsdOq3jerUnAIWJJDEnUnO33qb8LSwF3sBYdNtBt29lAZKebmytfmJkNja17lUsOl1W186lwz5AFGbQ+90bkfK1aH/wAfhuxs12N2OdtTYDt7ABXJeCQqpYh7AE6MxOndegM/iZC65Tn13bo3+lqZhp+VILcx85sL2uSFfTo9VtfKjfDOH4eeJJVWVVYXAcsrDxBOldx3B4kyskbvICcgEjDWxFyb2AsTr30qXK60OYuUhJFVC4KKSRsNOu/hes/gVCvHlMjsCBlOW3lYXvWm4bh0ljJKzRk9F0dmvppbexHeNDUkfo/CpBAYEag52+9A1R0YM4vaQXf8scy5zdQC7m1dxfDkKYcGVBoQpJPSuQdNdaKz8Fif38zdert4dtJ+CQkICpIT3Ok3R8Ne6hCqmDX2pjzFz2JK65rEAbbdVUcLgIxh5bTIUzLdgTYZe3WjY4TEHMgDcw6FszX+tRpwKAIUCkIxuVzNYn50ALxPDkyYdTKg0sup6VyDprrT8XhF5s7Z1L8t2KXOYArbbbqok/BISEBUkJ7nSbo+GvdXW4NEWZrHMwIY5muQdCN6AxmJWP8AFZopZGSDkBgOaygN2jpDWtB6AyTNg1M7lyWbIze8Uv0Se+1AjNCeOTCUxlThwLPa1+zXrqx6AwlMTjliJOBDryvhDa5gv+nbbSuUfMejjKuF0UX8fu5F6xTlxGAs7IskpWTK5UFehvYjtrS8HwMMckjQylrqoZeYXA1ax1Y2v/FZb1nTIMTw3OVy85iwa1rdDe/VWr4a+FErLh+XndQWEdrWXQE5dj0jVXmZzxK7CGuj7nMdwNJZTLK8lgoVVWRlAtcknKRc6/7VkfRjD+1455oWlXBQHKt5HIlft1bVR9qu+sTjhumBhdUmn99ybCNOsk9p/g0X4ZjsHhIYoIpEOoRVVgWYnrsDv1mjo5FjnhhV9ZWXJcfvNk/pniCmCnK3zlMq23u2g89ag9BuN+1YVWb/ADU/LlB3DLofvTfTWVcuHiJAMmJjGp6lOY/8azfFsDPhce6YYfl8QWxI2jce83jYk+dG2nUmFhxnhZXZ6r8a/eRf4H6QNPxWVdeSYbRdjZW1YeJv8q03pIl8LPuCI2IIJBBANjcVkeLxJhOK8Oy2WMwtCOra1vrWu9IpAMJOSQBym18jSOjTJipZ4SirNLvT4BXq3JbAQuxLO4uzMSSdT1mneneIk9n5EBInnuqWNiABdjcbaaeJFRerKUHhuH1Gim+u2pqLDRnG4yaZJmRIPyYymU3J1kPSB090eRp7UiyVMecnom+9gr6G8Y9rwkUv6suV/wBw0NAvWy7JgxIjMjiRRmViDY3uNDVX0Vb2DiGIwbv+XMBNEWsNdcw6hr3dlTeuOUDAgEjWVf5qN1gzcMNR8VHLo3VdGbbDRBVUKLACsV61WKRYd0ZkYzqrFWK3U3uDY7VqIeN4c8sLKjM9goVgSdL7A1k/W/KogwwYgf4lCb9gvfytWpvdZy8LF7eNUaThnD4EmzQylmyEFOaXFrjWxY27POhvrKx0kWFUw35plXLbfo3Y+Vl1ongpMGJl5PK5rqR+Xl1Ua65erv76p8clVsfgoiRoJZCD3AKP+Ro9CQrtVJ3pe/IJcJ41HPhVxIIEZTM3dbf5VnPV9xqTET47m3U50dEP6UYHKPkAfOhPDeETRYmbhoB9jdhMD1CO+qeZsvkaJcOkWHjmIQkATQKQL21X+zWczsdnhQipqN6qq6VRpzFC17woWz5SCq3v27dmtW5Zliyi1gTlAA0H/VRrCOcT/pBt1X1F/G2lQ42IO0gb9Mdx3E318dBUbklzPi1JsfHEBneNW1AuQOvvPVTsFh0W5SNUv2KASPKq+LbPChaxzFL99yKl4e5u6XJCGwvvbx66qlvC+U4I4pU5jRKSRfpKCfnXMBhoiA6wxqdwQq3+YGhpYE/4cftP81Nw5QIksP0j6Ui26dA21UZxFEy5mRWIsBdQbXNuupIm6RU2JABBt23H8GlxBLxt3C/mNRUPDJS+ZzubDTbTX+are/QntGzyxPnzIGaO+jKDp2i/VUuNyhACilbqMpGmpA2qpPEGjkJ0Ku1iN+q/lVnifuD9y/UVnM6M1wOtHHGQojUBzlNgAPPt667hgiqzIiqNfdAF7eFd4kl427RqCOojapJUCxsBsFP0rV6szWxDFFHMA7RoSQLEgE28aZGyTEB4wTYkZgDpex8KbwOXNGNALWGg7hVfA9HlkaZyyt2HUkHxrCm6RfE1xLUMESy2SJAyjVgqgi/le1PmjR5QrIrdC9yoJ3tbWoWfNiADbo7Hr1G3hUxP54/9f81pS7kuRLGkcgCQKGYGxUKLgWv9afjBGrKTGrOx0JAvpruadP8A50X7X/8Amq/G5MpjNgdTvttUlJpN8H/CqraLuJmCWNtSco6v96hx0aZc7RozabqCdSBvTeKy2jGgIbQgjTY0seLQgdmXfxFWUtehF6H/2Q=="/>
          <p:cNvSpPr/>
          <p:nvPr/>
        </p:nvSpPr>
        <p:spPr>
          <a:xfrm>
            <a:off x="392787" y="-206516"/>
            <a:ext cx="254126" cy="230705"/>
          </a:xfrm>
          <a:prstGeom prst="rect">
            <a:avLst/>
          </a:prstGeom>
          <a:noFill/>
          <a:ln>
            <a:noFill/>
          </a:ln>
        </p:spPr>
        <p:txBody>
          <a:bodyPr spcFirstLastPara="1" wrap="square" lIns="78000" tIns="39000" rIns="78000" bIns="39000" anchor="t" anchorCtr="0">
            <a:noAutofit/>
          </a:bodyPr>
          <a:lstStyle/>
          <a:p>
            <a:pPr marL="0" marR="0" lvl="0" indent="0" algn="l" rtl="0">
              <a:spcBef>
                <a:spcPts val="0"/>
              </a:spcBef>
              <a:spcAft>
                <a:spcPts val="0"/>
              </a:spcAft>
              <a:buNone/>
            </a:pPr>
            <a:endParaRPr sz="3000" b="0" i="0" u="none" strike="noStrike" cap="none">
              <a:solidFill>
                <a:schemeClr val="dk1"/>
              </a:solidFill>
              <a:latin typeface="Arial"/>
              <a:ea typeface="Arial"/>
              <a:cs typeface="Arial"/>
              <a:sym typeface="Arial"/>
            </a:endParaRPr>
          </a:p>
        </p:txBody>
      </p:sp>
      <p:pic>
        <p:nvPicPr>
          <p:cNvPr id="3" name="Resim 2">
            <a:extLst>
              <a:ext uri="{FF2B5EF4-FFF2-40B4-BE49-F238E27FC236}">
                <a16:creationId xmlns:a16="http://schemas.microsoft.com/office/drawing/2014/main" id="{81A42AAE-DE5E-43EF-9114-7F48B414803D}"/>
              </a:ext>
            </a:extLst>
          </p:cNvPr>
          <p:cNvPicPr>
            <a:picLocks noChangeAspect="1"/>
          </p:cNvPicPr>
          <p:nvPr/>
        </p:nvPicPr>
        <p:blipFill>
          <a:blip r:embed="rId3"/>
          <a:stretch>
            <a:fillRect/>
          </a:stretch>
        </p:blipFill>
        <p:spPr>
          <a:xfrm>
            <a:off x="20012670" y="1363671"/>
            <a:ext cx="3321962" cy="1896830"/>
          </a:xfrm>
          <a:prstGeom prst="rect">
            <a:avLst/>
          </a:prstGeom>
        </p:spPr>
      </p:pic>
      <p:sp>
        <p:nvSpPr>
          <p:cNvPr id="16" name="Metin kutusu 15">
            <a:extLst>
              <a:ext uri="{FF2B5EF4-FFF2-40B4-BE49-F238E27FC236}">
                <a16:creationId xmlns:a16="http://schemas.microsoft.com/office/drawing/2014/main" id="{F9A62FAE-AD3F-41BE-A552-0AF902536214}"/>
              </a:ext>
            </a:extLst>
          </p:cNvPr>
          <p:cNvSpPr txBox="1"/>
          <p:nvPr/>
        </p:nvSpPr>
        <p:spPr>
          <a:xfrm>
            <a:off x="1168760" y="1665850"/>
            <a:ext cx="19305269" cy="1822487"/>
          </a:xfrm>
          <a:prstGeom prst="rect">
            <a:avLst/>
          </a:prstGeom>
          <a:noFill/>
        </p:spPr>
        <p:txBody>
          <a:bodyPr wrap="square">
            <a:spAutoFit/>
          </a:bodyPr>
          <a:lstStyle/>
          <a:p>
            <a:pPr>
              <a:lnSpc>
                <a:spcPct val="107000"/>
              </a:lnSpc>
              <a:spcAft>
                <a:spcPts val="800"/>
              </a:spcAft>
            </a:pPr>
            <a:r>
              <a:rPr lang="en-US" sz="3800" b="1" dirty="0">
                <a:effectLst/>
                <a:latin typeface="Times New Roman" panose="02020603050405020304" pitchFamily="18" charset="0"/>
                <a:ea typeface="Calibri" panose="020F0502020204030204" pitchFamily="34" charset="0"/>
                <a:cs typeface="Times New Roman" panose="02020603050405020304" pitchFamily="18" charset="0"/>
              </a:rPr>
              <a:t>Arifcan Koru¹, Bilge Sümbül²</a:t>
            </a:r>
            <a:endParaRPr lang="tr-TR" sz="38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¹Bezmialem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Vakıf</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University, Faculty of Medicine, Istanbul, Turkey.</a:t>
            </a:r>
            <a:endParaRPr lang="tr-TR" sz="2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²Bezmialem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Vakıf</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University, Faculty of Medicine, Department of Clinical Microbiology, Istanbul, Turkey.</a:t>
            </a:r>
            <a:endParaRPr lang="tr-TR"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8" name="Metin kutusu 17">
            <a:extLst>
              <a:ext uri="{FF2B5EF4-FFF2-40B4-BE49-F238E27FC236}">
                <a16:creationId xmlns:a16="http://schemas.microsoft.com/office/drawing/2014/main" id="{48354527-A9E7-4FE9-8144-A3D701D05828}"/>
              </a:ext>
            </a:extLst>
          </p:cNvPr>
          <p:cNvSpPr txBox="1"/>
          <p:nvPr/>
        </p:nvSpPr>
        <p:spPr>
          <a:xfrm>
            <a:off x="1201172" y="704360"/>
            <a:ext cx="22800804" cy="843693"/>
          </a:xfrm>
          <a:prstGeom prst="rect">
            <a:avLst/>
          </a:prstGeom>
          <a:noFill/>
        </p:spPr>
        <p:txBody>
          <a:bodyPr wrap="square">
            <a:spAutoFit/>
          </a:bodyPr>
          <a:lstStyle/>
          <a:p>
            <a:pPr>
              <a:lnSpc>
                <a:spcPct val="107000"/>
              </a:lnSpc>
              <a:spcAft>
                <a:spcPts val="800"/>
              </a:spcAft>
            </a:pPr>
            <a:r>
              <a:rPr lang="en-US" sz="4800" b="1" dirty="0">
                <a:effectLst/>
                <a:latin typeface="Times New Roman" panose="02020603050405020304" pitchFamily="18" charset="0"/>
                <a:ea typeface="Calibri" panose="020F0502020204030204" pitchFamily="34" charset="0"/>
                <a:cs typeface="Times New Roman" panose="02020603050405020304" pitchFamily="18" charset="0"/>
              </a:rPr>
              <a:t>Seasonal Prevalence of Influenza A (H1N1) and B viruses, between 2016-2019</a:t>
            </a:r>
            <a:endParaRPr lang="tr-TR" sz="4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8" name="Metin kutusu 27">
            <a:extLst>
              <a:ext uri="{FF2B5EF4-FFF2-40B4-BE49-F238E27FC236}">
                <a16:creationId xmlns:a16="http://schemas.microsoft.com/office/drawing/2014/main" id="{5493E8BF-7F46-4A73-9CBD-53F338B15644}"/>
              </a:ext>
            </a:extLst>
          </p:cNvPr>
          <p:cNvSpPr txBox="1"/>
          <p:nvPr/>
        </p:nvSpPr>
        <p:spPr>
          <a:xfrm>
            <a:off x="886251" y="4479851"/>
            <a:ext cx="11267649" cy="3234283"/>
          </a:xfrm>
          <a:prstGeom prst="rect">
            <a:avLst/>
          </a:prstGeom>
          <a:noFill/>
        </p:spPr>
        <p:txBody>
          <a:bodyPr wrap="square">
            <a:spAutoFit/>
          </a:bodyPr>
          <a:lstStyle/>
          <a:p>
            <a:pPr>
              <a:lnSpc>
                <a:spcPct val="107000"/>
              </a:lnSpc>
              <a:spcAft>
                <a:spcPts val="80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Introduction: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Influenza A (H1N1) and B virus cause similar symptoms. The current pandemic progresses with simple symptoms such as sore throat, muscle pain, headache, fever, weakness, cough. H1N1 virus can lead to different degrees of clinical course, from mild to severe, and may be fatal. Especially pregnant women, obese, children under 5 years old, elderly over 65 years old, patients with chronic diseases and immunosuppressive patients are at risk for H1N1 virus complications. In this study, it is aimed to show the prevalence of Influenza A (H1N1) and B virus by years</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a:effectLst/>
                <a:latin typeface="Times New Roman" panose="02020603050405020304" pitchFamily="18" charset="0"/>
                <a:ea typeface="Calibri" panose="020F0502020204030204" pitchFamily="34" charset="0"/>
                <a:cs typeface="Times New Roman" panose="02020603050405020304" pitchFamily="18" charset="0"/>
              </a:rPr>
              <a:t>and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months using nasopharyngeal swab samples that we had in our laboratory between 2016-2019.</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0" name="Metin kutusu 29">
            <a:extLst>
              <a:ext uri="{FF2B5EF4-FFF2-40B4-BE49-F238E27FC236}">
                <a16:creationId xmlns:a16="http://schemas.microsoft.com/office/drawing/2014/main" id="{67A15459-2F92-4B27-B3D8-58522F691BE3}"/>
              </a:ext>
            </a:extLst>
          </p:cNvPr>
          <p:cNvSpPr txBox="1"/>
          <p:nvPr/>
        </p:nvSpPr>
        <p:spPr>
          <a:xfrm>
            <a:off x="13049246" y="4394413"/>
            <a:ext cx="11267649" cy="2443939"/>
          </a:xfrm>
          <a:prstGeom prst="rect">
            <a:avLst/>
          </a:prstGeom>
          <a:noFill/>
        </p:spPr>
        <p:txBody>
          <a:bodyPr wrap="square">
            <a:spAutoFit/>
          </a:bodyPr>
          <a:lstStyle/>
          <a:p>
            <a:pPr>
              <a:lnSpc>
                <a:spcPct val="107000"/>
              </a:lnSpc>
              <a:spcAft>
                <a:spcPts val="80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Method: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Bezmialem</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Vakıf</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University had nasopharyngeal swab taken from patients who came to all polyclinics between 2016 and 2019. The data obtained from the swabs which influenza A and B viruses were differentiated and detected were used. Sofia Analyzer which is a Direct Fluorescent Antibody method and a Sofia Influenza A + B FIA kit were used to differentiation. Descriptive statistics for months (seasons) based on frequency (percent) is given in this study.</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2" name="Metin kutusu 31">
            <a:extLst>
              <a:ext uri="{FF2B5EF4-FFF2-40B4-BE49-F238E27FC236}">
                <a16:creationId xmlns:a16="http://schemas.microsoft.com/office/drawing/2014/main" id="{49750E17-F0EB-4475-B4B9-CDF0153BFB8E}"/>
              </a:ext>
            </a:extLst>
          </p:cNvPr>
          <p:cNvSpPr txBox="1"/>
          <p:nvPr/>
        </p:nvSpPr>
        <p:spPr>
          <a:xfrm>
            <a:off x="886253" y="8141379"/>
            <a:ext cx="23430642" cy="2041585"/>
          </a:xfrm>
          <a:prstGeom prst="rect">
            <a:avLst/>
          </a:prstGeom>
          <a:noFill/>
        </p:spPr>
        <p:txBody>
          <a:bodyPr wrap="square">
            <a:spAutoFit/>
          </a:bodyPr>
          <a:lstStyle/>
          <a:p>
            <a:pPr>
              <a:lnSpc>
                <a:spcPct val="107000"/>
              </a:lnSpc>
              <a:spcAft>
                <a:spcPts val="80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Results: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11034 nasopharyngeal samples were sent to our laboratory for determination of influenza A and B viruses in 2016-2019. 2393 (21,6%) of them were positive for influenza A virus and 662 (5,9%) of them were positive for influenza B. 38 (0.3%) of the samples were positive for Influenza A and B at the same time. Prevalence of influenza A virus positive samples by months: January 712 (29.7%), February 178 (7.4%), March 13 (0.5%), April 9 (0.3%), May 1 (0.04%), June 2 (0,08%), July 2 (0.08%), August 0, September 0, October 18 (0.7%), November 111 (4.6%), December 1364 (56.9%). Prevalence of influenza B virus positive samples by months: January 157 (23.7%), February 236 (35.6%), March 46 (6.9%), April 37 (5.5%), May 89 (13.4%), June 3 (0,4%), July 0, August 0, September 0, October 2 (0.3%), November 9 (1.3%), December 94 (14.1%).</a:t>
            </a:r>
            <a:endParaRPr lang="tr-TR"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4" name="Metin kutusu 33">
            <a:extLst>
              <a:ext uri="{FF2B5EF4-FFF2-40B4-BE49-F238E27FC236}">
                <a16:creationId xmlns:a16="http://schemas.microsoft.com/office/drawing/2014/main" id="{CE95E923-4615-44D6-94B9-C9C2E5510D21}"/>
              </a:ext>
            </a:extLst>
          </p:cNvPr>
          <p:cNvSpPr txBox="1"/>
          <p:nvPr/>
        </p:nvSpPr>
        <p:spPr>
          <a:xfrm>
            <a:off x="886252" y="28746237"/>
            <a:ext cx="23430643" cy="1653594"/>
          </a:xfrm>
          <a:prstGeom prst="rect">
            <a:avLst/>
          </a:prstGeom>
          <a:noFill/>
        </p:spPr>
        <p:txBody>
          <a:bodyPr wrap="square">
            <a:spAutoFit/>
          </a:bodyPr>
          <a:lstStyle/>
          <a:p>
            <a:pPr>
              <a:lnSpc>
                <a:spcPct val="107000"/>
              </a:lnSpc>
              <a:spcAft>
                <a:spcPts val="80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Conclusion: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When the influenza A virus was examined in terms of seasonal prevalence by years, it was found that it was seen much more in the winter season (December, January and February). When the influenza B virus was examined by years in terms of seasonal prevalence, it was found that it was more common in the early spring period, including December, January, February and March. It is important to start antiviral treatment within the first 48 hours in order to prevent the disease and its complications. It is most appropriate to do the vaccination in September-October and to finish the vaccination before December. Knowing the seasons which the disease is seen more will be important for vaccination.</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Metin kutusu 14">
            <a:extLst>
              <a:ext uri="{FF2B5EF4-FFF2-40B4-BE49-F238E27FC236}">
                <a16:creationId xmlns:a16="http://schemas.microsoft.com/office/drawing/2014/main" id="{4714AC6F-41D9-4567-9C73-95F0D8D5036A}"/>
              </a:ext>
            </a:extLst>
          </p:cNvPr>
          <p:cNvSpPr txBox="1"/>
          <p:nvPr/>
        </p:nvSpPr>
        <p:spPr>
          <a:xfrm>
            <a:off x="961832" y="30738200"/>
            <a:ext cx="23355063" cy="1323439"/>
          </a:xfrm>
          <a:prstGeom prst="rect">
            <a:avLst/>
          </a:prstGeom>
          <a:noFill/>
        </p:spPr>
        <p:txBody>
          <a:bodyPr wrap="square">
            <a:spAutoFit/>
          </a:bodyPr>
          <a:lstStyle/>
          <a:p>
            <a:r>
              <a:rPr lang="tr-TR" sz="2000" b="1" dirty="0" err="1">
                <a:latin typeface="Times New Roman" panose="02020603050405020304" pitchFamily="18" charset="0"/>
                <a:cs typeface="Times New Roman" panose="02020603050405020304" pitchFamily="18" charset="0"/>
              </a:rPr>
              <a:t>References</a:t>
            </a:r>
            <a:r>
              <a:rPr lang="tr-TR" sz="2000" b="1" dirty="0">
                <a:latin typeface="Times New Roman" panose="02020603050405020304" pitchFamily="18" charset="0"/>
                <a:cs typeface="Times New Roman" panose="02020603050405020304" pitchFamily="18" charset="0"/>
              </a:rPr>
              <a:t>:</a:t>
            </a:r>
          </a:p>
          <a:p>
            <a:r>
              <a:rPr lang="tr-TR" sz="2000" dirty="0">
                <a:latin typeface="Times New Roman" panose="02020603050405020304" pitchFamily="18" charset="0"/>
                <a:cs typeface="Times New Roman" panose="02020603050405020304" pitchFamily="18" charset="0"/>
              </a:rPr>
              <a:t>1-Girard MP1, Tam JS, </a:t>
            </a:r>
            <a:r>
              <a:rPr lang="tr-TR" sz="2000" dirty="0" err="1">
                <a:latin typeface="Times New Roman" panose="02020603050405020304" pitchFamily="18" charset="0"/>
                <a:cs typeface="Times New Roman" panose="02020603050405020304" pitchFamily="18" charset="0"/>
              </a:rPr>
              <a:t>Assossou</a:t>
            </a:r>
            <a:r>
              <a:rPr lang="tr-TR" sz="2000" dirty="0">
                <a:latin typeface="Times New Roman" panose="02020603050405020304" pitchFamily="18" charset="0"/>
                <a:cs typeface="Times New Roman" panose="02020603050405020304" pitchFamily="18" charset="0"/>
              </a:rPr>
              <a:t> OM, </a:t>
            </a:r>
            <a:r>
              <a:rPr lang="tr-TR" sz="2000" dirty="0" err="1">
                <a:latin typeface="Times New Roman" panose="02020603050405020304" pitchFamily="18" charset="0"/>
                <a:cs typeface="Times New Roman" panose="02020603050405020304" pitchFamily="18" charset="0"/>
              </a:rPr>
              <a:t>Kieny</a:t>
            </a:r>
            <a:r>
              <a:rPr lang="tr-TR" sz="2000" dirty="0">
                <a:latin typeface="Times New Roman" panose="02020603050405020304" pitchFamily="18" charset="0"/>
                <a:cs typeface="Times New Roman" panose="02020603050405020304" pitchFamily="18" charset="0"/>
              </a:rPr>
              <a:t> MP, </a:t>
            </a:r>
            <a:r>
              <a:rPr lang="tr-TR" sz="2000" dirty="0" err="1">
                <a:latin typeface="Times New Roman" panose="02020603050405020304" pitchFamily="18" charset="0"/>
                <a:cs typeface="Times New Roman" panose="02020603050405020304" pitchFamily="18" charset="0"/>
              </a:rPr>
              <a:t>The</a:t>
            </a:r>
            <a:r>
              <a:rPr lang="tr-TR" sz="2000" dirty="0">
                <a:latin typeface="Times New Roman" panose="02020603050405020304" pitchFamily="18" charset="0"/>
                <a:cs typeface="Times New Roman" panose="02020603050405020304" pitchFamily="18" charset="0"/>
              </a:rPr>
              <a:t> 2009 A (H1N1) </a:t>
            </a:r>
            <a:r>
              <a:rPr lang="tr-TR" sz="2000" dirty="0" err="1">
                <a:latin typeface="Times New Roman" panose="02020603050405020304" pitchFamily="18" charset="0"/>
                <a:cs typeface="Times New Roman" panose="02020603050405020304" pitchFamily="18" charset="0"/>
              </a:rPr>
              <a:t>influenza</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virus</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pandemic</a:t>
            </a:r>
            <a:r>
              <a:rPr lang="tr-TR" sz="2000" dirty="0">
                <a:latin typeface="Times New Roman" panose="02020603050405020304" pitchFamily="18" charset="0"/>
                <a:cs typeface="Times New Roman" panose="02020603050405020304" pitchFamily="18" charset="0"/>
              </a:rPr>
              <a:t>: A </a:t>
            </a:r>
            <a:r>
              <a:rPr lang="tr-TR" sz="2000" dirty="0" err="1">
                <a:latin typeface="Times New Roman" panose="02020603050405020304" pitchFamily="18" charset="0"/>
                <a:cs typeface="Times New Roman" panose="02020603050405020304" pitchFamily="18" charset="0"/>
              </a:rPr>
              <a:t>review</a:t>
            </a:r>
            <a:r>
              <a:rPr lang="tr-TR" sz="2000" dirty="0">
                <a:latin typeface="Times New Roman" panose="02020603050405020304" pitchFamily="18" charset="0"/>
                <a:cs typeface="Times New Roman" panose="02020603050405020304" pitchFamily="18" charset="0"/>
              </a:rPr>
              <a:t>, 2010. DOI: 10.1016 </a:t>
            </a:r>
          </a:p>
          <a:p>
            <a:r>
              <a:rPr lang="tr-TR" sz="2000" dirty="0">
                <a:latin typeface="Times New Roman" panose="02020603050405020304" pitchFamily="18" charset="0"/>
                <a:cs typeface="Times New Roman" panose="02020603050405020304" pitchFamily="18" charset="0"/>
              </a:rPr>
              <a:t>2- </a:t>
            </a:r>
            <a:r>
              <a:rPr lang="tr-TR" sz="2000" dirty="0" err="1">
                <a:latin typeface="Times New Roman" panose="02020603050405020304" pitchFamily="18" charset="0"/>
                <a:cs typeface="Times New Roman" panose="02020603050405020304" pitchFamily="18" charset="0"/>
              </a:rPr>
              <a:t>Reed</a:t>
            </a:r>
            <a:r>
              <a:rPr lang="tr-TR" sz="2000" dirty="0">
                <a:latin typeface="Times New Roman" panose="02020603050405020304" pitchFamily="18" charset="0"/>
                <a:cs typeface="Times New Roman" panose="02020603050405020304" pitchFamily="18" charset="0"/>
              </a:rPr>
              <a:t> C1, </a:t>
            </a:r>
            <a:r>
              <a:rPr lang="tr-TR" sz="2000" dirty="0" err="1">
                <a:latin typeface="Times New Roman" panose="02020603050405020304" pitchFamily="18" charset="0"/>
                <a:cs typeface="Times New Roman" panose="02020603050405020304" pitchFamily="18" charset="0"/>
              </a:rPr>
              <a:t>Katz</a:t>
            </a:r>
            <a:r>
              <a:rPr lang="tr-TR" sz="2000" dirty="0">
                <a:latin typeface="Times New Roman" panose="02020603050405020304" pitchFamily="18" charset="0"/>
                <a:cs typeface="Times New Roman" panose="02020603050405020304" pitchFamily="18" charset="0"/>
              </a:rPr>
              <a:t> JM, </a:t>
            </a:r>
            <a:r>
              <a:rPr lang="tr-TR" sz="2000" dirty="0" err="1">
                <a:latin typeface="Times New Roman" panose="02020603050405020304" pitchFamily="18" charset="0"/>
                <a:cs typeface="Times New Roman" panose="02020603050405020304" pitchFamily="18" charset="0"/>
              </a:rPr>
              <a:t>Hancock</a:t>
            </a:r>
            <a:r>
              <a:rPr lang="tr-TR" sz="2000" dirty="0">
                <a:latin typeface="Times New Roman" panose="02020603050405020304" pitchFamily="18" charset="0"/>
                <a:cs typeface="Times New Roman" panose="02020603050405020304" pitchFamily="18" charset="0"/>
              </a:rPr>
              <a:t> K, </a:t>
            </a:r>
            <a:r>
              <a:rPr lang="tr-TR" sz="2000" dirty="0" err="1">
                <a:latin typeface="Times New Roman" panose="02020603050405020304" pitchFamily="18" charset="0"/>
                <a:cs typeface="Times New Roman" panose="02020603050405020304" pitchFamily="18" charset="0"/>
              </a:rPr>
              <a:t>Balish</a:t>
            </a:r>
            <a:r>
              <a:rPr lang="tr-TR" sz="2000" dirty="0">
                <a:latin typeface="Times New Roman" panose="02020603050405020304" pitchFamily="18" charset="0"/>
                <a:cs typeface="Times New Roman" panose="02020603050405020304" pitchFamily="18" charset="0"/>
              </a:rPr>
              <a:t> A, </a:t>
            </a:r>
            <a:r>
              <a:rPr lang="tr-TR" sz="2000" dirty="0" err="1">
                <a:latin typeface="Times New Roman" panose="02020603050405020304" pitchFamily="18" charset="0"/>
                <a:cs typeface="Times New Roman" panose="02020603050405020304" pitchFamily="18" charset="0"/>
              </a:rPr>
              <a:t>Fry</a:t>
            </a:r>
            <a:r>
              <a:rPr lang="tr-TR" sz="2000" dirty="0">
                <a:latin typeface="Times New Roman" panose="02020603050405020304" pitchFamily="18" charset="0"/>
                <a:cs typeface="Times New Roman" panose="02020603050405020304" pitchFamily="18" charset="0"/>
              </a:rPr>
              <a:t> AM, </a:t>
            </a:r>
            <a:r>
              <a:rPr lang="tr-TR" sz="2000" dirty="0" err="1">
                <a:latin typeface="Times New Roman" panose="02020603050405020304" pitchFamily="18" charset="0"/>
                <a:cs typeface="Times New Roman" panose="02020603050405020304" pitchFamily="18" charset="0"/>
              </a:rPr>
              <a:t>Prevalence</a:t>
            </a:r>
            <a:r>
              <a:rPr lang="tr-TR" sz="2000" dirty="0">
                <a:latin typeface="Times New Roman" panose="02020603050405020304" pitchFamily="18" charset="0"/>
                <a:cs typeface="Times New Roman" panose="02020603050405020304" pitchFamily="18" charset="0"/>
              </a:rPr>
              <a:t> of </a:t>
            </a:r>
            <a:r>
              <a:rPr lang="tr-TR" sz="2000" dirty="0" err="1">
                <a:latin typeface="Times New Roman" panose="02020603050405020304" pitchFamily="18" charset="0"/>
                <a:cs typeface="Times New Roman" panose="02020603050405020304" pitchFamily="18" charset="0"/>
              </a:rPr>
              <a:t>Seropositivity</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to</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Pandemic</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Influenza</a:t>
            </a:r>
            <a:r>
              <a:rPr lang="tr-TR" sz="2000" dirty="0">
                <a:latin typeface="Times New Roman" panose="02020603050405020304" pitchFamily="18" charset="0"/>
                <a:cs typeface="Times New Roman" panose="02020603050405020304" pitchFamily="18" charset="0"/>
              </a:rPr>
              <a:t> A/H1N1 </a:t>
            </a:r>
            <a:r>
              <a:rPr lang="tr-TR" sz="2000" dirty="0" err="1">
                <a:latin typeface="Times New Roman" panose="02020603050405020304" pitchFamily="18" charset="0"/>
                <a:cs typeface="Times New Roman" panose="02020603050405020304" pitchFamily="18" charset="0"/>
              </a:rPr>
              <a:t>Virus</a:t>
            </a:r>
            <a:r>
              <a:rPr lang="tr-TR" sz="2000" dirty="0">
                <a:latin typeface="Times New Roman" panose="02020603050405020304" pitchFamily="18" charset="0"/>
                <a:cs typeface="Times New Roman" panose="02020603050405020304" pitchFamily="18" charset="0"/>
              </a:rPr>
              <a:t> in </a:t>
            </a:r>
            <a:r>
              <a:rPr lang="tr-TR" sz="2000" dirty="0" err="1">
                <a:latin typeface="Times New Roman" panose="02020603050405020304" pitchFamily="18" charset="0"/>
                <a:cs typeface="Times New Roman" panose="02020603050405020304" pitchFamily="18" charset="0"/>
              </a:rPr>
              <a:t>the</a:t>
            </a:r>
            <a:r>
              <a:rPr lang="tr-TR" sz="2000" dirty="0">
                <a:latin typeface="Times New Roman" panose="02020603050405020304" pitchFamily="18" charset="0"/>
                <a:cs typeface="Times New Roman" panose="02020603050405020304" pitchFamily="18" charset="0"/>
              </a:rPr>
              <a:t> United </a:t>
            </a:r>
            <a:r>
              <a:rPr lang="tr-TR" sz="2000" dirty="0" err="1">
                <a:latin typeface="Times New Roman" panose="02020603050405020304" pitchFamily="18" charset="0"/>
                <a:cs typeface="Times New Roman" panose="02020603050405020304" pitchFamily="18" charset="0"/>
              </a:rPr>
              <a:t>States</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following</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the</a:t>
            </a:r>
            <a:r>
              <a:rPr lang="tr-TR" sz="2000" dirty="0">
                <a:latin typeface="Times New Roman" panose="02020603050405020304" pitchFamily="18" charset="0"/>
                <a:cs typeface="Times New Roman" panose="02020603050405020304" pitchFamily="18" charset="0"/>
              </a:rPr>
              <a:t> 2009 </a:t>
            </a:r>
            <a:r>
              <a:rPr lang="tr-TR" sz="2000" dirty="0" err="1">
                <a:latin typeface="Times New Roman" panose="02020603050405020304" pitchFamily="18" charset="0"/>
                <a:cs typeface="Times New Roman" panose="02020603050405020304" pitchFamily="18" charset="0"/>
              </a:rPr>
              <a:t>Pandemic</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October</a:t>
            </a:r>
            <a:r>
              <a:rPr lang="tr-TR" sz="2000" dirty="0">
                <a:latin typeface="Times New Roman" panose="02020603050405020304" pitchFamily="18" charset="0"/>
                <a:cs typeface="Times New Roman" panose="02020603050405020304" pitchFamily="18" charset="0"/>
              </a:rPr>
              <a:t> 2012. doi:10.1371 </a:t>
            </a:r>
          </a:p>
          <a:p>
            <a:r>
              <a:rPr lang="tr-TR" sz="2000" dirty="0">
                <a:latin typeface="Times New Roman" panose="02020603050405020304" pitchFamily="18" charset="0"/>
                <a:cs typeface="Times New Roman" panose="02020603050405020304" pitchFamily="18" charset="0"/>
              </a:rPr>
              <a:t>3- </a:t>
            </a:r>
            <a:r>
              <a:rPr lang="tr-TR" sz="2000" dirty="0" err="1">
                <a:latin typeface="Times New Roman" panose="02020603050405020304" pitchFamily="18" charset="0"/>
                <a:cs typeface="Times New Roman" panose="02020603050405020304" pitchFamily="18" charset="0"/>
              </a:rPr>
              <a:t>Lowen</a:t>
            </a:r>
            <a:r>
              <a:rPr lang="tr-TR" sz="2000" dirty="0">
                <a:latin typeface="Times New Roman" panose="02020603050405020304" pitchFamily="18" charset="0"/>
                <a:cs typeface="Times New Roman" panose="02020603050405020304" pitchFamily="18" charset="0"/>
              </a:rPr>
              <a:t> AC1, Steel J, </a:t>
            </a:r>
            <a:r>
              <a:rPr lang="tr-TR" sz="2000" dirty="0" err="1">
                <a:latin typeface="Times New Roman" panose="02020603050405020304" pitchFamily="18" charset="0"/>
                <a:cs typeface="Times New Roman" panose="02020603050405020304" pitchFamily="18" charset="0"/>
              </a:rPr>
              <a:t>Roles</a:t>
            </a:r>
            <a:r>
              <a:rPr lang="tr-TR" sz="2000" dirty="0">
                <a:latin typeface="Times New Roman" panose="02020603050405020304" pitchFamily="18" charset="0"/>
                <a:cs typeface="Times New Roman" panose="02020603050405020304" pitchFamily="18" charset="0"/>
              </a:rPr>
              <a:t> of </a:t>
            </a:r>
            <a:r>
              <a:rPr lang="tr-TR" sz="2000" dirty="0" err="1">
                <a:latin typeface="Times New Roman" panose="02020603050405020304" pitchFamily="18" charset="0"/>
                <a:cs typeface="Times New Roman" panose="02020603050405020304" pitchFamily="18" charset="0"/>
              </a:rPr>
              <a:t>Humidity</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and</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Temperature</a:t>
            </a:r>
            <a:r>
              <a:rPr lang="tr-TR" sz="2000" dirty="0">
                <a:latin typeface="Times New Roman" panose="02020603050405020304" pitchFamily="18" charset="0"/>
                <a:cs typeface="Times New Roman" panose="02020603050405020304" pitchFamily="18" charset="0"/>
              </a:rPr>
              <a:t> in </a:t>
            </a:r>
            <a:r>
              <a:rPr lang="tr-TR" sz="2000" dirty="0" err="1">
                <a:latin typeface="Times New Roman" panose="02020603050405020304" pitchFamily="18" charset="0"/>
                <a:cs typeface="Times New Roman" panose="02020603050405020304" pitchFamily="18" charset="0"/>
              </a:rPr>
              <a:t>Shaping</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Influenza</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Seasonality</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July</a:t>
            </a:r>
            <a:r>
              <a:rPr lang="tr-TR" sz="2000" dirty="0">
                <a:latin typeface="Times New Roman" panose="02020603050405020304" pitchFamily="18" charset="0"/>
                <a:cs typeface="Times New Roman" panose="02020603050405020304" pitchFamily="18" charset="0"/>
              </a:rPr>
              <a:t> 2014. DOI: 10.1128</a:t>
            </a:r>
          </a:p>
        </p:txBody>
      </p:sp>
      <p:graphicFrame>
        <p:nvGraphicFramePr>
          <p:cNvPr id="21" name="Grafik 20">
            <a:extLst>
              <a:ext uri="{FF2B5EF4-FFF2-40B4-BE49-F238E27FC236}">
                <a16:creationId xmlns:a16="http://schemas.microsoft.com/office/drawing/2014/main" id="{790C14D1-27D1-4AE6-BE01-1E98AC699786}"/>
              </a:ext>
            </a:extLst>
          </p:cNvPr>
          <p:cNvGraphicFramePr/>
          <p:nvPr>
            <p:extLst>
              <p:ext uri="{D42A27DB-BD31-4B8C-83A1-F6EECF244321}">
                <p14:modId xmlns:p14="http://schemas.microsoft.com/office/powerpoint/2010/main" val="1720186727"/>
              </p:ext>
            </p:extLst>
          </p:nvPr>
        </p:nvGraphicFramePr>
        <p:xfrm>
          <a:off x="646913" y="10415165"/>
          <a:ext cx="23669982" cy="8172297"/>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2" name="Grafik 21">
            <a:extLst>
              <a:ext uri="{FF2B5EF4-FFF2-40B4-BE49-F238E27FC236}">
                <a16:creationId xmlns:a16="http://schemas.microsoft.com/office/drawing/2014/main" id="{AD583BFB-8F10-4E6A-8E6A-723E0B6FEA3E}"/>
              </a:ext>
            </a:extLst>
          </p:cNvPr>
          <p:cNvGraphicFramePr/>
          <p:nvPr>
            <p:extLst>
              <p:ext uri="{D42A27DB-BD31-4B8C-83A1-F6EECF244321}">
                <p14:modId xmlns:p14="http://schemas.microsoft.com/office/powerpoint/2010/main" val="1172954841"/>
              </p:ext>
            </p:extLst>
          </p:nvPr>
        </p:nvGraphicFramePr>
        <p:xfrm>
          <a:off x="886252" y="16352272"/>
          <a:ext cx="23115724" cy="10139927"/>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3" name="Grafik 22">
            <a:extLst>
              <a:ext uri="{FF2B5EF4-FFF2-40B4-BE49-F238E27FC236}">
                <a16:creationId xmlns:a16="http://schemas.microsoft.com/office/drawing/2014/main" id="{88A490DC-D2E4-40FB-9E82-D6BA18A8AF91}"/>
              </a:ext>
            </a:extLst>
          </p:cNvPr>
          <p:cNvGraphicFramePr/>
          <p:nvPr>
            <p:extLst>
              <p:ext uri="{D42A27DB-BD31-4B8C-83A1-F6EECF244321}">
                <p14:modId xmlns:p14="http://schemas.microsoft.com/office/powerpoint/2010/main" val="1560421010"/>
              </p:ext>
            </p:extLst>
          </p:nvPr>
        </p:nvGraphicFramePr>
        <p:xfrm>
          <a:off x="5730240" y="23954925"/>
          <a:ext cx="14523720" cy="4622128"/>
        </p:xfrm>
        <a:graphic>
          <a:graphicData uri="http://schemas.openxmlformats.org/drawingml/2006/chart">
            <c:chart xmlns:c="http://schemas.openxmlformats.org/drawingml/2006/chart" xmlns:r="http://schemas.openxmlformats.org/officeDocument/2006/relationships" r:id="rId6"/>
          </a:graphicData>
        </a:graphic>
      </p:graphicFrame>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141</TotalTime>
  <Words>704</Words>
  <Application>Microsoft Office PowerPoint</Application>
  <PresentationFormat>Özel</PresentationFormat>
  <Paragraphs>15</Paragraphs>
  <Slides>1</Slides>
  <Notes>1</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vt:i4>
      </vt:variant>
    </vt:vector>
  </HeadingPairs>
  <TitlesOfParts>
    <vt:vector size="5" baseType="lpstr">
      <vt:lpstr>Calibri</vt:lpstr>
      <vt:lpstr>Arial</vt:lpstr>
      <vt:lpstr>Times New Roman</vt:lpstr>
      <vt:lpstr>Default Design</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cp:lastModifiedBy>Arifcan Koru</cp:lastModifiedBy>
  <cp:revision>12</cp:revision>
  <dcterms:modified xsi:type="dcterms:W3CDTF">2021-06-02T19:50:21Z</dcterms:modified>
</cp:coreProperties>
</file>